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73"/>
  </p:notesMasterIdLst>
  <p:handoutMasterIdLst>
    <p:handoutMasterId r:id="rId74"/>
  </p:handoutMasterIdLst>
  <p:sldIdLst>
    <p:sldId id="2132" r:id="rId5"/>
    <p:sldId id="2375" r:id="rId6"/>
    <p:sldId id="2405" r:id="rId7"/>
    <p:sldId id="2432" r:id="rId8"/>
    <p:sldId id="2433" r:id="rId9"/>
    <p:sldId id="2434" r:id="rId10"/>
    <p:sldId id="2435" r:id="rId11"/>
    <p:sldId id="2436" r:id="rId12"/>
    <p:sldId id="2437" r:id="rId13"/>
    <p:sldId id="2438" r:id="rId14"/>
    <p:sldId id="2439" r:id="rId15"/>
    <p:sldId id="2440" r:id="rId16"/>
    <p:sldId id="2441" r:id="rId17"/>
    <p:sldId id="2377" r:id="rId18"/>
    <p:sldId id="2378" r:id="rId19"/>
    <p:sldId id="2380" r:id="rId20"/>
    <p:sldId id="2381" r:id="rId21"/>
    <p:sldId id="2382" r:id="rId22"/>
    <p:sldId id="2383" r:id="rId23"/>
    <p:sldId id="2384" r:id="rId24"/>
    <p:sldId id="2385" r:id="rId25"/>
    <p:sldId id="2386" r:id="rId26"/>
    <p:sldId id="2387" r:id="rId27"/>
    <p:sldId id="2388" r:id="rId28"/>
    <p:sldId id="2389" r:id="rId29"/>
    <p:sldId id="2390" r:id="rId30"/>
    <p:sldId id="2391" r:id="rId31"/>
    <p:sldId id="2392" r:id="rId32"/>
    <p:sldId id="2393" r:id="rId33"/>
    <p:sldId id="2394" r:id="rId34"/>
    <p:sldId id="2395" r:id="rId35"/>
    <p:sldId id="2396" r:id="rId36"/>
    <p:sldId id="2397" r:id="rId37"/>
    <p:sldId id="2398" r:id="rId38"/>
    <p:sldId id="2399" r:id="rId39"/>
    <p:sldId id="2400" r:id="rId40"/>
    <p:sldId id="2401" r:id="rId41"/>
    <p:sldId id="2402" r:id="rId42"/>
    <p:sldId id="2403" r:id="rId43"/>
    <p:sldId id="2431" r:id="rId44"/>
    <p:sldId id="2415" r:id="rId45"/>
    <p:sldId id="2416" r:id="rId46"/>
    <p:sldId id="2417" r:id="rId47"/>
    <p:sldId id="2418" r:id="rId48"/>
    <p:sldId id="2419" r:id="rId49"/>
    <p:sldId id="2420" r:id="rId50"/>
    <p:sldId id="2421" r:id="rId51"/>
    <p:sldId id="2422" r:id="rId52"/>
    <p:sldId id="2423" r:id="rId53"/>
    <p:sldId id="2424" r:id="rId54"/>
    <p:sldId id="2425" r:id="rId55"/>
    <p:sldId id="2426" r:id="rId56"/>
    <p:sldId id="2427" r:id="rId57"/>
    <p:sldId id="2428" r:id="rId58"/>
    <p:sldId id="2429" r:id="rId59"/>
    <p:sldId id="2454" r:id="rId60"/>
    <p:sldId id="2442" r:id="rId61"/>
    <p:sldId id="2443" r:id="rId62"/>
    <p:sldId id="2444" r:id="rId63"/>
    <p:sldId id="2445" r:id="rId64"/>
    <p:sldId id="2446" r:id="rId65"/>
    <p:sldId id="2447" r:id="rId66"/>
    <p:sldId id="2448" r:id="rId67"/>
    <p:sldId id="2449" r:id="rId68"/>
    <p:sldId id="2450" r:id="rId69"/>
    <p:sldId id="2451" r:id="rId70"/>
    <p:sldId id="2452" r:id="rId71"/>
    <p:sldId id="2453" r:id="rId72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B31"/>
    <a:srgbClr val="EF7544"/>
    <a:srgbClr val="179ADC"/>
    <a:srgbClr val="FF671B"/>
    <a:srgbClr val="1F6093"/>
    <a:srgbClr val="00AAF0"/>
    <a:srgbClr val="1B9ADD"/>
    <a:srgbClr val="4B5050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F1F4EF-593B-4110-A943-A8F7710CFD95}" v="107" dt="2023-08-09T12:49:37.61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8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ón, Sr. Rafael (OS-)" userId="c2fac837-0685-48a1-b800-b1141b3e9126" providerId="ADAL" clId="{F6F1F4EF-593B-4110-A943-A8F7710CFD95}"/>
    <pc:docChg chg="undo custSel modSld">
      <pc:chgData name="León, Sr. Rafael (OS-)" userId="c2fac837-0685-48a1-b800-b1141b3e9126" providerId="ADAL" clId="{F6F1F4EF-593B-4110-A943-A8F7710CFD95}" dt="2023-08-09T12:49:37.612" v="116" actId="1076"/>
      <pc:docMkLst>
        <pc:docMk/>
      </pc:docMkLst>
      <pc:sldChg chg="addSp delSp modSp mod">
        <pc:chgData name="León, Sr. Rafael (OS-)" userId="c2fac837-0685-48a1-b800-b1141b3e9126" providerId="ADAL" clId="{F6F1F4EF-593B-4110-A943-A8F7710CFD95}" dt="2023-08-09T12:49:37.612" v="116" actId="1076"/>
        <pc:sldMkLst>
          <pc:docMk/>
          <pc:sldMk cId="2123200567" sldId="2132"/>
        </pc:sldMkLst>
        <pc:spChg chg="add mod">
          <ac:chgData name="León, Sr. Rafael (OS-)" userId="c2fac837-0685-48a1-b800-b1141b3e9126" providerId="ADAL" clId="{F6F1F4EF-593B-4110-A943-A8F7710CFD95}" dt="2023-08-09T12:30:00.857" v="47" actId="1076"/>
          <ac:spMkLst>
            <pc:docMk/>
            <pc:sldMk cId="2123200567" sldId="2132"/>
            <ac:spMk id="4" creationId="{FFC8CF7E-5C00-5228-8C8D-2C6332527D29}"/>
          </ac:spMkLst>
        </pc:spChg>
        <pc:spChg chg="add del mod">
          <ac:chgData name="León, Sr. Rafael (OS-)" userId="c2fac837-0685-48a1-b800-b1141b3e9126" providerId="ADAL" clId="{F6F1F4EF-593B-4110-A943-A8F7710CFD95}" dt="2023-08-09T12:49:37.612" v="116" actId="1076"/>
          <ac:spMkLst>
            <pc:docMk/>
            <pc:sldMk cId="2123200567" sldId="2132"/>
            <ac:spMk id="9" creationId="{058CB8D4-F2BC-C5A7-F4FB-BB7A90D09AF8}"/>
          </ac:spMkLst>
        </pc:spChg>
        <pc:picChg chg="add del mod">
          <ac:chgData name="León, Sr. Rafael (OS-)" userId="c2fac837-0685-48a1-b800-b1141b3e9126" providerId="ADAL" clId="{F6F1F4EF-593B-4110-A943-A8F7710CFD95}" dt="2023-08-09T12:29:54.125" v="46" actId="478"/>
          <ac:picMkLst>
            <pc:docMk/>
            <pc:sldMk cId="2123200567" sldId="2132"/>
            <ac:picMk id="3" creationId="{20746311-5FE1-BFAC-885E-5078EB847D41}"/>
          </ac:picMkLst>
        </pc:picChg>
        <pc:picChg chg="add mod">
          <ac:chgData name="León, Sr. Rafael (OS-)" userId="c2fac837-0685-48a1-b800-b1141b3e9126" providerId="ADAL" clId="{F6F1F4EF-593B-4110-A943-A8F7710CFD95}" dt="2023-08-09T12:48:44.681" v="80" actId="1076"/>
          <ac:picMkLst>
            <pc:docMk/>
            <pc:sldMk cId="2123200567" sldId="2132"/>
            <ac:picMk id="8" creationId="{B339A9AC-2ADB-14F7-AF9E-00C6CA761E74}"/>
          </ac:picMkLst>
        </pc:picChg>
      </pc:sldChg>
    </pc:docChg>
  </pc:docChgLst>
  <pc:docChgLst>
    <pc:chgData name="Castro Aguirre,  Ignacio Eduardo (WDC)" userId="c1899b3e-165b-4f20-8e67-66a3aa7261cb" providerId="ADAL" clId="{C2E8C169-47E9-49C3-8775-D39F68CDEB99}"/>
    <pc:docChg chg="custSel modSld">
      <pc:chgData name="Castro Aguirre,  Ignacio Eduardo (WDC)" userId="c1899b3e-165b-4f20-8e67-66a3aa7261cb" providerId="ADAL" clId="{C2E8C169-47E9-49C3-8775-D39F68CDEB99}" dt="2023-08-07T20:55:28.932" v="40" actId="12385"/>
      <pc:docMkLst>
        <pc:docMk/>
      </pc:docMkLst>
      <pc:sldChg chg="addSp delSp modSp mod">
        <pc:chgData name="Castro Aguirre,  Ignacio Eduardo (WDC)" userId="c1899b3e-165b-4f20-8e67-66a3aa7261cb" providerId="ADAL" clId="{C2E8C169-47E9-49C3-8775-D39F68CDEB99}" dt="2023-08-07T20:51:50.498" v="20" actId="12385"/>
        <pc:sldMkLst>
          <pc:docMk/>
          <pc:sldMk cId="2889192618" sldId="2372"/>
        </pc:sldMkLst>
        <pc:graphicFrameChg chg="add mod modGraphic">
          <ac:chgData name="Castro Aguirre,  Ignacio Eduardo (WDC)" userId="c1899b3e-165b-4f20-8e67-66a3aa7261cb" providerId="ADAL" clId="{C2E8C169-47E9-49C3-8775-D39F68CDEB99}" dt="2023-08-07T20:51:50.498" v="20" actId="12385"/>
          <ac:graphicFrameMkLst>
            <pc:docMk/>
            <pc:sldMk cId="2889192618" sldId="2372"/>
            <ac:graphicFrameMk id="2" creationId="{8D27E945-05D0-184E-A0B3-0B046C426A80}"/>
          </ac:graphicFrameMkLst>
        </pc:graphicFrameChg>
        <pc:graphicFrameChg chg="del">
          <ac:chgData name="Castro Aguirre,  Ignacio Eduardo (WDC)" userId="c1899b3e-165b-4f20-8e67-66a3aa7261cb" providerId="ADAL" clId="{C2E8C169-47E9-49C3-8775-D39F68CDEB99}" dt="2023-08-07T20:50:16.625" v="0" actId="478"/>
          <ac:graphicFrameMkLst>
            <pc:docMk/>
            <pc:sldMk cId="2889192618" sldId="2372"/>
            <ac:graphicFrameMk id="8" creationId="{C73B0417-2A67-5EB7-8204-E6CD93D85B04}"/>
          </ac:graphicFrameMkLst>
        </pc:graphicFrameChg>
      </pc:sldChg>
      <pc:sldChg chg="addSp delSp modSp mod">
        <pc:chgData name="Castro Aguirre,  Ignacio Eduardo (WDC)" userId="c1899b3e-165b-4f20-8e67-66a3aa7261cb" providerId="ADAL" clId="{C2E8C169-47E9-49C3-8775-D39F68CDEB99}" dt="2023-08-07T20:52:42.899" v="27" actId="12385"/>
        <pc:sldMkLst>
          <pc:docMk/>
          <pc:sldMk cId="1305106564" sldId="2373"/>
        </pc:sldMkLst>
        <pc:graphicFrameChg chg="add mod modGraphic">
          <ac:chgData name="Castro Aguirre,  Ignacio Eduardo (WDC)" userId="c1899b3e-165b-4f20-8e67-66a3aa7261cb" providerId="ADAL" clId="{C2E8C169-47E9-49C3-8775-D39F68CDEB99}" dt="2023-08-07T20:52:42.899" v="27" actId="12385"/>
          <ac:graphicFrameMkLst>
            <pc:docMk/>
            <pc:sldMk cId="1305106564" sldId="2373"/>
            <ac:graphicFrameMk id="2" creationId="{5D7288E9-CDD6-2AED-DBE4-09369657F873}"/>
          </ac:graphicFrameMkLst>
        </pc:graphicFrameChg>
        <pc:graphicFrameChg chg="del">
          <ac:chgData name="Castro Aguirre,  Ignacio Eduardo (WDC)" userId="c1899b3e-165b-4f20-8e67-66a3aa7261cb" providerId="ADAL" clId="{C2E8C169-47E9-49C3-8775-D39F68CDEB99}" dt="2023-08-07T20:52:24.274" v="21" actId="478"/>
          <ac:graphicFrameMkLst>
            <pc:docMk/>
            <pc:sldMk cId="1305106564" sldId="2373"/>
            <ac:graphicFrameMk id="7" creationId="{21E20BFF-AEC3-7293-52E1-58FCFEE4CB8D}"/>
          </ac:graphicFrameMkLst>
        </pc:graphicFrameChg>
      </pc:sldChg>
      <pc:sldChg chg="addSp delSp modSp mod">
        <pc:chgData name="Castro Aguirre,  Ignacio Eduardo (WDC)" userId="c1899b3e-165b-4f20-8e67-66a3aa7261cb" providerId="ADAL" clId="{C2E8C169-47E9-49C3-8775-D39F68CDEB99}" dt="2023-08-07T20:55:28.932" v="40" actId="12385"/>
        <pc:sldMkLst>
          <pc:docMk/>
          <pc:sldMk cId="4275266395" sldId="2374"/>
        </pc:sldMkLst>
        <pc:graphicFrameChg chg="add del mod modGraphic">
          <ac:chgData name="Castro Aguirre,  Ignacio Eduardo (WDC)" userId="c1899b3e-165b-4f20-8e67-66a3aa7261cb" providerId="ADAL" clId="{C2E8C169-47E9-49C3-8775-D39F68CDEB99}" dt="2023-08-07T20:53:31.759" v="32" actId="478"/>
          <ac:graphicFrameMkLst>
            <pc:docMk/>
            <pc:sldMk cId="4275266395" sldId="2374"/>
            <ac:graphicFrameMk id="2" creationId="{10FF3B59-DDB9-1875-18CC-A8CFEEBAABA0}"/>
          </ac:graphicFrameMkLst>
        </pc:graphicFrameChg>
        <pc:graphicFrameChg chg="add del mod">
          <ac:chgData name="Castro Aguirre,  Ignacio Eduardo (WDC)" userId="c1899b3e-165b-4f20-8e67-66a3aa7261cb" providerId="ADAL" clId="{C2E8C169-47E9-49C3-8775-D39F68CDEB99}" dt="2023-08-07T20:53:58.162" v="34" actId="478"/>
          <ac:graphicFrameMkLst>
            <pc:docMk/>
            <pc:sldMk cId="4275266395" sldId="2374"/>
            <ac:graphicFrameMk id="3" creationId="{426918DA-250F-87D8-F9CB-06C06C2F2139}"/>
          </ac:graphicFrameMkLst>
        </pc:graphicFrameChg>
        <pc:graphicFrameChg chg="add mod modGraphic">
          <ac:chgData name="Castro Aguirre,  Ignacio Eduardo (WDC)" userId="c1899b3e-165b-4f20-8e67-66a3aa7261cb" providerId="ADAL" clId="{C2E8C169-47E9-49C3-8775-D39F68CDEB99}" dt="2023-08-07T20:55:28.932" v="40" actId="12385"/>
          <ac:graphicFrameMkLst>
            <pc:docMk/>
            <pc:sldMk cId="4275266395" sldId="2374"/>
            <ac:graphicFrameMk id="4" creationId="{8271675D-C3D9-1747-3C25-D39037FD870C}"/>
          </ac:graphicFrameMkLst>
        </pc:graphicFrameChg>
        <pc:graphicFrameChg chg="del">
          <ac:chgData name="Castro Aguirre,  Ignacio Eduardo (WDC)" userId="c1899b3e-165b-4f20-8e67-66a3aa7261cb" providerId="ADAL" clId="{C2E8C169-47E9-49C3-8775-D39F68CDEB99}" dt="2023-08-07T20:53:08.718" v="28" actId="478"/>
          <ac:graphicFrameMkLst>
            <pc:docMk/>
            <pc:sldMk cId="4275266395" sldId="2374"/>
            <ac:graphicFrameMk id="10" creationId="{9FBA90E9-749B-1992-6788-87EFA2C66DDA}"/>
          </ac:graphicFrameMkLst>
        </pc:graphicFrameChg>
      </pc:sldChg>
    </pc:docChg>
  </pc:docChgLst>
  <pc:docChgLst>
    <pc:chgData name="Castro Aguirre,  Ignacio Eduardo (WDC)" userId="c1899b3e-165b-4f20-8e67-66a3aa7261cb" providerId="ADAL" clId="{837A11A9-B10C-4FDF-967D-395ABDE24785}"/>
    <pc:docChg chg="undo custSel addSld delSld modSld">
      <pc:chgData name="Castro Aguirre,  Ignacio Eduardo (WDC)" userId="c1899b3e-165b-4f20-8e67-66a3aa7261cb" providerId="ADAL" clId="{837A11A9-B10C-4FDF-967D-395ABDE24785}" dt="2023-06-26T13:13:17.299" v="1072" actId="242"/>
      <pc:docMkLst>
        <pc:docMk/>
      </pc:docMkLst>
      <pc:sldChg chg="modSp del mod">
        <pc:chgData name="Castro Aguirre,  Ignacio Eduardo (WDC)" userId="c1899b3e-165b-4f20-8e67-66a3aa7261cb" providerId="ADAL" clId="{837A11A9-B10C-4FDF-967D-395ABDE24785}" dt="2023-06-22T21:02:30.236" v="82" actId="47"/>
        <pc:sldMkLst>
          <pc:docMk/>
          <pc:sldMk cId="2964224689" sldId="2118"/>
        </pc:sldMkLst>
        <pc:spChg chg="mod">
          <ac:chgData name="Castro Aguirre,  Ignacio Eduardo (WDC)" userId="c1899b3e-165b-4f20-8e67-66a3aa7261cb" providerId="ADAL" clId="{837A11A9-B10C-4FDF-967D-395ABDE24785}" dt="2023-06-22T20:53:29.999" v="17" actId="1076"/>
          <ac:spMkLst>
            <pc:docMk/>
            <pc:sldMk cId="2964224689" sldId="2118"/>
            <ac:spMk id="8" creationId="{6E03EDFA-045A-4643-901D-C4A9C9D092ED}"/>
          </ac:spMkLst>
        </pc:spChg>
        <pc:spChg chg="mod">
          <ac:chgData name="Castro Aguirre,  Ignacio Eduardo (WDC)" userId="c1899b3e-165b-4f20-8e67-66a3aa7261cb" providerId="ADAL" clId="{837A11A9-B10C-4FDF-967D-395ABDE24785}" dt="2023-06-22T20:53:24.025" v="16" actId="404"/>
          <ac:spMkLst>
            <pc:docMk/>
            <pc:sldMk cId="2964224689" sldId="2118"/>
            <ac:spMk id="133" creationId="{B3E3C7E0-A7D5-7209-D992-0DD26091DED5}"/>
          </ac:spMkLst>
        </pc:spChg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1985840719" sldId="2119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3558453441" sldId="2120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273703193" sldId="2121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2185326494" sldId="2122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3624120150" sldId="2123"/>
        </pc:sldMkLst>
      </pc:sldChg>
      <pc:sldChg chg="addSp delSp modSp add del mod modClrScheme chgLayout">
        <pc:chgData name="Castro Aguirre,  Ignacio Eduardo (WDC)" userId="c1899b3e-165b-4f20-8e67-66a3aa7261cb" providerId="ADAL" clId="{837A11A9-B10C-4FDF-967D-395ABDE24785}" dt="2023-06-26T13:12:48.642" v="1070" actId="18714"/>
        <pc:sldMkLst>
          <pc:docMk/>
          <pc:sldMk cId="1198194361" sldId="2124"/>
        </pc:sldMkLst>
        <pc:spChg chg="add del mod ord">
          <ac:chgData name="Castro Aguirre,  Ignacio Eduardo (WDC)" userId="c1899b3e-165b-4f20-8e67-66a3aa7261cb" providerId="ADAL" clId="{837A11A9-B10C-4FDF-967D-395ABDE24785}" dt="2023-06-22T21:11:14.639" v="113" actId="700"/>
          <ac:spMkLst>
            <pc:docMk/>
            <pc:sldMk cId="1198194361" sldId="2124"/>
            <ac:spMk id="2" creationId="{EED35AFE-9AA3-0E4D-0BE8-CD83792BCEAE}"/>
          </ac:spMkLst>
        </pc:spChg>
        <pc:spChg chg="mod ord">
          <ac:chgData name="Castro Aguirre,  Ignacio Eduardo (WDC)" userId="c1899b3e-165b-4f20-8e67-66a3aa7261cb" providerId="ADAL" clId="{837A11A9-B10C-4FDF-967D-395ABDE24785}" dt="2023-06-22T21:11:28.341" v="114" actId="700"/>
          <ac:spMkLst>
            <pc:docMk/>
            <pc:sldMk cId="1198194361" sldId="2124"/>
            <ac:spMk id="5" creationId="{839A266E-94B6-61B2-1D89-6EC2882FB9A8}"/>
          </ac:spMkLst>
        </pc:spChg>
        <pc:spChg chg="del mod">
          <ac:chgData name="Castro Aguirre,  Ignacio Eduardo (WDC)" userId="c1899b3e-165b-4f20-8e67-66a3aa7261cb" providerId="ADAL" clId="{837A11A9-B10C-4FDF-967D-395ABDE24785}" dt="2023-06-22T21:12:12.936" v="134" actId="478"/>
          <ac:spMkLst>
            <pc:docMk/>
            <pc:sldMk cId="1198194361" sldId="2124"/>
            <ac:spMk id="6" creationId="{730B6D01-C8FB-0408-3554-6EC9ECFA32E4}"/>
          </ac:spMkLst>
        </pc:spChg>
        <pc:spChg chg="add del mod ord">
          <ac:chgData name="Castro Aguirre,  Ignacio Eduardo (WDC)" userId="c1899b3e-165b-4f20-8e67-66a3aa7261cb" providerId="ADAL" clId="{837A11A9-B10C-4FDF-967D-395ABDE24785}" dt="2023-06-22T21:11:14.639" v="113" actId="700"/>
          <ac:spMkLst>
            <pc:docMk/>
            <pc:sldMk cId="1198194361" sldId="2124"/>
            <ac:spMk id="7" creationId="{C58FC491-D0D9-1565-6BFA-D729EF926E67}"/>
          </ac:spMkLst>
        </pc:spChg>
        <pc:spChg chg="add del mod ord">
          <ac:chgData name="Castro Aguirre,  Ignacio Eduardo (WDC)" userId="c1899b3e-165b-4f20-8e67-66a3aa7261cb" providerId="ADAL" clId="{837A11A9-B10C-4FDF-967D-395ABDE24785}" dt="2023-06-22T21:11:37.263" v="117" actId="478"/>
          <ac:spMkLst>
            <pc:docMk/>
            <pc:sldMk cId="1198194361" sldId="2124"/>
            <ac:spMk id="8" creationId="{9EB333E1-775A-7727-9920-5867EA07EC5C}"/>
          </ac:spMkLst>
        </pc:spChg>
        <pc:spChg chg="add del mod">
          <ac:chgData name="Castro Aguirre,  Ignacio Eduardo (WDC)" userId="c1899b3e-165b-4f20-8e67-66a3aa7261cb" providerId="ADAL" clId="{837A11A9-B10C-4FDF-967D-395ABDE24785}" dt="2023-06-26T12:56:39.700" v="900" actId="20577"/>
          <ac:spMkLst>
            <pc:docMk/>
            <pc:sldMk cId="1198194361" sldId="2124"/>
            <ac:spMk id="10" creationId="{1D8C0ECC-07AE-F188-F135-496671277922}"/>
          </ac:spMkLst>
        </pc:spChg>
        <pc:spChg chg="add del mod ord">
          <ac:chgData name="Castro Aguirre,  Ignacio Eduardo (WDC)" userId="c1899b3e-165b-4f20-8e67-66a3aa7261cb" providerId="ADAL" clId="{837A11A9-B10C-4FDF-967D-395ABDE24785}" dt="2023-06-22T21:11:40.208" v="118" actId="478"/>
          <ac:spMkLst>
            <pc:docMk/>
            <pc:sldMk cId="1198194361" sldId="2124"/>
            <ac:spMk id="11" creationId="{F001C37C-8ECB-22FC-0723-B3DBE47359D5}"/>
          </ac:spMkLst>
        </pc:spChg>
        <pc:graphicFrameChg chg="mod ord">
          <ac:chgData name="Castro Aguirre,  Ignacio Eduardo (WDC)" userId="c1899b3e-165b-4f20-8e67-66a3aa7261cb" providerId="ADAL" clId="{837A11A9-B10C-4FDF-967D-395ABDE24785}" dt="2023-06-26T13:12:48.642" v="1070" actId="18714"/>
          <ac:graphicFrameMkLst>
            <pc:docMk/>
            <pc:sldMk cId="1198194361" sldId="2124"/>
            <ac:graphicFrameMk id="9" creationId="{94872CC3-BB78-02F6-AC98-B2D4FCBAFAB4}"/>
          </ac:graphicFrameMkLst>
        </pc:graphicFrameChg>
        <pc:picChg chg="mod">
          <ac:chgData name="Castro Aguirre,  Ignacio Eduardo (WDC)" userId="c1899b3e-165b-4f20-8e67-66a3aa7261cb" providerId="ADAL" clId="{837A11A9-B10C-4FDF-967D-395ABDE24785}" dt="2023-06-22T21:14:35.253" v="239" actId="1037"/>
          <ac:picMkLst>
            <pc:docMk/>
            <pc:sldMk cId="1198194361" sldId="2124"/>
            <ac:picMk id="3" creationId="{5960AAF0-FC94-E1CD-DA63-D2A4E98E00BC}"/>
          </ac:picMkLst>
        </pc:picChg>
        <pc:picChg chg="mod">
          <ac:chgData name="Castro Aguirre,  Ignacio Eduardo (WDC)" userId="c1899b3e-165b-4f20-8e67-66a3aa7261cb" providerId="ADAL" clId="{837A11A9-B10C-4FDF-967D-395ABDE24785}" dt="2023-06-22T21:14:35.253" v="239" actId="1037"/>
          <ac:picMkLst>
            <pc:docMk/>
            <pc:sldMk cId="1198194361" sldId="2124"/>
            <ac:picMk id="4" creationId="{252019A3-2E7E-AD00-B709-492FA2F5C35A}"/>
          </ac:picMkLst>
        </pc:picChg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2623735807" sldId="2125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4009890763" sldId="2126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1876419277" sldId="2127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133415646" sldId="2128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3704554980" sldId="2129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1301657994" sldId="2130"/>
        </pc:sldMkLst>
      </pc:sldChg>
      <pc:sldChg chg="del">
        <pc:chgData name="Castro Aguirre,  Ignacio Eduardo (WDC)" userId="c1899b3e-165b-4f20-8e67-66a3aa7261cb" providerId="ADAL" clId="{837A11A9-B10C-4FDF-967D-395ABDE24785}" dt="2023-06-22T21:04:29.880" v="104" actId="47"/>
        <pc:sldMkLst>
          <pc:docMk/>
          <pc:sldMk cId="3527189845" sldId="2131"/>
        </pc:sldMkLst>
      </pc:sldChg>
      <pc:sldChg chg="addSp delSp modSp new mod">
        <pc:chgData name="Castro Aguirre,  Ignacio Eduardo (WDC)" userId="c1899b3e-165b-4f20-8e67-66a3aa7261cb" providerId="ADAL" clId="{837A11A9-B10C-4FDF-967D-395ABDE24785}" dt="2023-06-22T21:04:20.120" v="103" actId="1076"/>
        <pc:sldMkLst>
          <pc:docMk/>
          <pc:sldMk cId="2123200567" sldId="2132"/>
        </pc:sldMkLst>
        <pc:spChg chg="del">
          <ac:chgData name="Castro Aguirre,  Ignacio Eduardo (WDC)" userId="c1899b3e-165b-4f20-8e67-66a3aa7261cb" providerId="ADAL" clId="{837A11A9-B10C-4FDF-967D-395ABDE24785}" dt="2023-06-22T20:54:26.830" v="19" actId="478"/>
          <ac:spMkLst>
            <pc:docMk/>
            <pc:sldMk cId="2123200567" sldId="2132"/>
            <ac:spMk id="2" creationId="{428D7D27-569B-015B-66B0-613AC62064D6}"/>
          </ac:spMkLst>
        </pc:spChg>
        <pc:spChg chg="del">
          <ac:chgData name="Castro Aguirre,  Ignacio Eduardo (WDC)" userId="c1899b3e-165b-4f20-8e67-66a3aa7261cb" providerId="ADAL" clId="{837A11A9-B10C-4FDF-967D-395ABDE24785}" dt="2023-06-22T20:54:28.515" v="20" actId="478"/>
          <ac:spMkLst>
            <pc:docMk/>
            <pc:sldMk cId="2123200567" sldId="2132"/>
            <ac:spMk id="3" creationId="{F4FA6D6D-D45E-2AE5-BFC4-DB62D5F6CA48}"/>
          </ac:spMkLst>
        </pc:spChg>
        <pc:spChg chg="del">
          <ac:chgData name="Castro Aguirre,  Ignacio Eduardo (WDC)" userId="c1899b3e-165b-4f20-8e67-66a3aa7261cb" providerId="ADAL" clId="{837A11A9-B10C-4FDF-967D-395ABDE24785}" dt="2023-06-22T20:54:32.628" v="21" actId="478"/>
          <ac:spMkLst>
            <pc:docMk/>
            <pc:sldMk cId="2123200567" sldId="2132"/>
            <ac:spMk id="4" creationId="{4904AF6D-1737-B4A6-BED9-D7A1137D8CD1}"/>
          </ac:spMkLst>
        </pc:spChg>
        <pc:spChg chg="add mod">
          <ac:chgData name="Castro Aguirre,  Ignacio Eduardo (WDC)" userId="c1899b3e-165b-4f20-8e67-66a3aa7261cb" providerId="ADAL" clId="{837A11A9-B10C-4FDF-967D-395ABDE24785}" dt="2023-06-22T21:04:14.505" v="102" actId="14100"/>
          <ac:spMkLst>
            <pc:docMk/>
            <pc:sldMk cId="2123200567" sldId="2132"/>
            <ac:spMk id="6" creationId="{0C071435-E4BF-ADDF-1C6C-E5394E75295F}"/>
          </ac:spMkLst>
        </pc:spChg>
        <pc:spChg chg="add mod">
          <ac:chgData name="Castro Aguirre,  Ignacio Eduardo (WDC)" userId="c1899b3e-165b-4f20-8e67-66a3aa7261cb" providerId="ADAL" clId="{837A11A9-B10C-4FDF-967D-395ABDE24785}" dt="2023-06-22T21:04:20.120" v="103" actId="1076"/>
          <ac:spMkLst>
            <pc:docMk/>
            <pc:sldMk cId="2123200567" sldId="2132"/>
            <ac:spMk id="7" creationId="{0E4364AD-6D79-96EC-A97F-2205CF73C09B}"/>
          </ac:spMkLst>
        </pc:spChg>
      </pc:sldChg>
      <pc:sldChg chg="addSp delSp modSp new mod">
        <pc:chgData name="Castro Aguirre,  Ignacio Eduardo (WDC)" userId="c1899b3e-165b-4f20-8e67-66a3aa7261cb" providerId="ADAL" clId="{837A11A9-B10C-4FDF-967D-395ABDE24785}" dt="2023-06-26T12:26:57.066" v="664" actId="20577"/>
        <pc:sldMkLst>
          <pc:docMk/>
          <pc:sldMk cId="2529696317" sldId="2133"/>
        </pc:sldMkLst>
        <pc:spChg chg="del">
          <ac:chgData name="Castro Aguirre,  Ignacio Eduardo (WDC)" userId="c1899b3e-165b-4f20-8e67-66a3aa7261cb" providerId="ADAL" clId="{837A11A9-B10C-4FDF-967D-395ABDE24785}" dt="2023-06-26T12:14:40.552" v="240" actId="478"/>
          <ac:spMkLst>
            <pc:docMk/>
            <pc:sldMk cId="2529696317" sldId="2133"/>
            <ac:spMk id="2" creationId="{6BD3CEBC-2F57-69DE-1103-6881889683CC}"/>
          </ac:spMkLst>
        </pc:spChg>
        <pc:spChg chg="mod">
          <ac:chgData name="Castro Aguirre,  Ignacio Eduardo (WDC)" userId="c1899b3e-165b-4f20-8e67-66a3aa7261cb" providerId="ADAL" clId="{837A11A9-B10C-4FDF-967D-395ABDE24785}" dt="2023-06-26T12:26:57.066" v="664" actId="20577"/>
          <ac:spMkLst>
            <pc:docMk/>
            <pc:sldMk cId="2529696317" sldId="2133"/>
            <ac:spMk id="3" creationId="{06EF796F-438F-0F40-2917-E47F51F0E92D}"/>
          </ac:spMkLst>
        </pc:spChg>
        <pc:spChg chg="del">
          <ac:chgData name="Castro Aguirre,  Ignacio Eduardo (WDC)" userId="c1899b3e-165b-4f20-8e67-66a3aa7261cb" providerId="ADAL" clId="{837A11A9-B10C-4FDF-967D-395ABDE24785}" dt="2023-06-26T12:23:19.367" v="587" actId="478"/>
          <ac:spMkLst>
            <pc:docMk/>
            <pc:sldMk cId="2529696317" sldId="2133"/>
            <ac:spMk id="4" creationId="{B88C9364-58AE-AEFC-8919-745F7E0A0592}"/>
          </ac:spMkLst>
        </pc:spChg>
        <pc:picChg chg="add mod">
          <ac:chgData name="Castro Aguirre,  Ignacio Eduardo (WDC)" userId="c1899b3e-165b-4f20-8e67-66a3aa7261cb" providerId="ADAL" clId="{837A11A9-B10C-4FDF-967D-395ABDE24785}" dt="2023-06-26T12:25:43.968" v="610" actId="1076"/>
          <ac:picMkLst>
            <pc:docMk/>
            <pc:sldMk cId="2529696317" sldId="2133"/>
            <ac:picMk id="6" creationId="{501F0347-6801-31EA-FA71-5E562A9E2C80}"/>
          </ac:picMkLst>
        </pc:picChg>
        <pc:picChg chg="add mod modCrop">
          <ac:chgData name="Castro Aguirre,  Ignacio Eduardo (WDC)" userId="c1899b3e-165b-4f20-8e67-66a3aa7261cb" providerId="ADAL" clId="{837A11A9-B10C-4FDF-967D-395ABDE24785}" dt="2023-06-26T12:26:05.999" v="624" actId="1035"/>
          <ac:picMkLst>
            <pc:docMk/>
            <pc:sldMk cId="2529696317" sldId="2133"/>
            <ac:picMk id="7" creationId="{FFB48549-8617-3AD8-9599-BA7D6318827C}"/>
          </ac:picMkLst>
        </pc:picChg>
        <pc:picChg chg="add mod modCrop">
          <ac:chgData name="Castro Aguirre,  Ignacio Eduardo (WDC)" userId="c1899b3e-165b-4f20-8e67-66a3aa7261cb" providerId="ADAL" clId="{837A11A9-B10C-4FDF-967D-395ABDE24785}" dt="2023-06-26T12:26:05.999" v="624" actId="1035"/>
          <ac:picMkLst>
            <pc:docMk/>
            <pc:sldMk cId="2529696317" sldId="2133"/>
            <ac:picMk id="8" creationId="{0BA30ED6-99E9-4020-EAE8-454CBA02B906}"/>
          </ac:picMkLst>
        </pc:picChg>
      </pc:sldChg>
      <pc:sldChg chg="addSp delSp modSp add del mod modClrScheme chgLayout">
        <pc:chgData name="Castro Aguirre,  Ignacio Eduardo (WDC)" userId="c1899b3e-165b-4f20-8e67-66a3aa7261cb" providerId="ADAL" clId="{837A11A9-B10C-4FDF-967D-395ABDE24785}" dt="2023-06-26T12:27:21.921" v="665" actId="47"/>
        <pc:sldMkLst>
          <pc:docMk/>
          <pc:sldMk cId="162696868" sldId="2318"/>
        </pc:sldMkLst>
        <pc:spChg chg="add del mod ord">
          <ac:chgData name="Castro Aguirre,  Ignacio Eduardo (WDC)" userId="c1899b3e-165b-4f20-8e67-66a3aa7261cb" providerId="ADAL" clId="{837A11A9-B10C-4FDF-967D-395ABDE24785}" dt="2023-06-22T21:09:35.806" v="108" actId="478"/>
          <ac:spMkLst>
            <pc:docMk/>
            <pc:sldMk cId="162696868" sldId="2318"/>
            <ac:spMk id="2" creationId="{D7E40F10-4172-AF56-DB75-503351682A3A}"/>
          </ac:spMkLst>
        </pc:spChg>
        <pc:spChg chg="add del mod ord">
          <ac:chgData name="Castro Aguirre,  Ignacio Eduardo (WDC)" userId="c1899b3e-165b-4f20-8e67-66a3aa7261cb" providerId="ADAL" clId="{837A11A9-B10C-4FDF-967D-395ABDE24785}" dt="2023-06-22T21:09:38.218" v="109" actId="478"/>
          <ac:spMkLst>
            <pc:docMk/>
            <pc:sldMk cId="162696868" sldId="2318"/>
            <ac:spMk id="3" creationId="{22EC6C75-DA30-9D2C-796B-379E6043BFBC}"/>
          </ac:spMkLst>
        </pc:spChg>
        <pc:graphicFrameChg chg="mod ord">
          <ac:chgData name="Castro Aguirre,  Ignacio Eduardo (WDC)" userId="c1899b3e-165b-4f20-8e67-66a3aa7261cb" providerId="ADAL" clId="{837A11A9-B10C-4FDF-967D-395ABDE24785}" dt="2023-06-22T21:14:07.416" v="225" actId="20577"/>
          <ac:graphicFrameMkLst>
            <pc:docMk/>
            <pc:sldMk cId="162696868" sldId="2318"/>
            <ac:graphicFrameMk id="5" creationId="{F9BE9603-93C8-1F72-981C-E0565C7C4F8B}"/>
          </ac:graphicFrameMkLst>
        </pc:graphicFrameChg>
      </pc:sldChg>
      <pc:sldChg chg="add">
        <pc:chgData name="Castro Aguirre,  Ignacio Eduardo (WDC)" userId="c1899b3e-165b-4f20-8e67-66a3aa7261cb" providerId="ADAL" clId="{837A11A9-B10C-4FDF-967D-395ABDE24785}" dt="2023-06-22T21:11:03.801" v="111"/>
        <pc:sldMkLst>
          <pc:docMk/>
          <pc:sldMk cId="1739807947" sldId="2369"/>
        </pc:sldMkLst>
      </pc:sldChg>
      <pc:sldChg chg="delSp modSp new mod">
        <pc:chgData name="Castro Aguirre,  Ignacio Eduardo (WDC)" userId="c1899b3e-165b-4f20-8e67-66a3aa7261cb" providerId="ADAL" clId="{837A11A9-B10C-4FDF-967D-395ABDE24785}" dt="2023-06-26T12:54:51.221" v="856" actId="403"/>
        <pc:sldMkLst>
          <pc:docMk/>
          <pc:sldMk cId="3453536421" sldId="2370"/>
        </pc:sldMkLst>
        <pc:spChg chg="del">
          <ac:chgData name="Castro Aguirre,  Ignacio Eduardo (WDC)" userId="c1899b3e-165b-4f20-8e67-66a3aa7261cb" providerId="ADAL" clId="{837A11A9-B10C-4FDF-967D-395ABDE24785}" dt="2023-06-26T12:36:49.473" v="692" actId="478"/>
          <ac:spMkLst>
            <pc:docMk/>
            <pc:sldMk cId="3453536421" sldId="2370"/>
            <ac:spMk id="2" creationId="{F9CD99D4-EE35-E7B0-05F3-F8C8CABDD693}"/>
          </ac:spMkLst>
        </pc:spChg>
        <pc:spChg chg="mod">
          <ac:chgData name="Castro Aguirre,  Ignacio Eduardo (WDC)" userId="c1899b3e-165b-4f20-8e67-66a3aa7261cb" providerId="ADAL" clId="{837A11A9-B10C-4FDF-967D-395ABDE24785}" dt="2023-06-26T12:33:15.939" v="679" actId="20577"/>
          <ac:spMkLst>
            <pc:docMk/>
            <pc:sldMk cId="3453536421" sldId="2370"/>
            <ac:spMk id="3" creationId="{E6A8E7A4-C67B-01E2-3E79-314D16624BA8}"/>
          </ac:spMkLst>
        </pc:spChg>
        <pc:spChg chg="mod">
          <ac:chgData name="Castro Aguirre,  Ignacio Eduardo (WDC)" userId="c1899b3e-165b-4f20-8e67-66a3aa7261cb" providerId="ADAL" clId="{837A11A9-B10C-4FDF-967D-395ABDE24785}" dt="2023-06-26T12:54:51.221" v="856" actId="403"/>
          <ac:spMkLst>
            <pc:docMk/>
            <pc:sldMk cId="3453536421" sldId="2370"/>
            <ac:spMk id="4" creationId="{309018C9-FF3D-5A41-6552-DFBEF548276D}"/>
          </ac:spMkLst>
        </pc:spChg>
      </pc:sldChg>
      <pc:sldChg chg="modSp new del mod">
        <pc:chgData name="Castro Aguirre,  Ignacio Eduardo (WDC)" userId="c1899b3e-165b-4f20-8e67-66a3aa7261cb" providerId="ADAL" clId="{837A11A9-B10C-4FDF-967D-395ABDE24785}" dt="2023-06-26T12:44:10.254" v="762" actId="47"/>
        <pc:sldMkLst>
          <pc:docMk/>
          <pc:sldMk cId="1673417284" sldId="2371"/>
        </pc:sldMkLst>
        <pc:spChg chg="mod">
          <ac:chgData name="Castro Aguirre,  Ignacio Eduardo (WDC)" userId="c1899b3e-165b-4f20-8e67-66a3aa7261cb" providerId="ADAL" clId="{837A11A9-B10C-4FDF-967D-395ABDE24785}" dt="2023-06-26T12:38:00.831" v="703" actId="20577"/>
          <ac:spMkLst>
            <pc:docMk/>
            <pc:sldMk cId="1673417284" sldId="2371"/>
            <ac:spMk id="2" creationId="{ECF64320-5624-EB21-9F27-4412D4236B3F}"/>
          </ac:spMkLst>
        </pc:spChg>
      </pc:sldChg>
      <pc:sldChg chg="addSp delSp modSp new mod">
        <pc:chgData name="Castro Aguirre,  Ignacio Eduardo (WDC)" userId="c1899b3e-165b-4f20-8e67-66a3aa7261cb" providerId="ADAL" clId="{837A11A9-B10C-4FDF-967D-395ABDE24785}" dt="2023-06-26T12:55:40.916" v="865" actId="20577"/>
        <pc:sldMkLst>
          <pc:docMk/>
          <pc:sldMk cId="2889192618" sldId="2372"/>
        </pc:sldMkLst>
        <pc:spChg chg="del">
          <ac:chgData name="Castro Aguirre,  Ignacio Eduardo (WDC)" userId="c1899b3e-165b-4f20-8e67-66a3aa7261cb" providerId="ADAL" clId="{837A11A9-B10C-4FDF-967D-395ABDE24785}" dt="2023-06-26T12:38:42.019" v="705" actId="478"/>
          <ac:spMkLst>
            <pc:docMk/>
            <pc:sldMk cId="2889192618" sldId="2372"/>
            <ac:spMk id="2" creationId="{094FEB29-AC45-80A5-2DB3-8406CB0A99F3}"/>
          </ac:spMkLst>
        </pc:spChg>
        <pc:spChg chg="del">
          <ac:chgData name="Castro Aguirre,  Ignacio Eduardo (WDC)" userId="c1899b3e-165b-4f20-8e67-66a3aa7261cb" providerId="ADAL" clId="{837A11A9-B10C-4FDF-967D-395ABDE24785}" dt="2023-06-26T12:38:46.929" v="706" actId="478"/>
          <ac:spMkLst>
            <pc:docMk/>
            <pc:sldMk cId="2889192618" sldId="2372"/>
            <ac:spMk id="3" creationId="{882B0CF3-6C87-3647-2B85-0F0FF2ADE992}"/>
          </ac:spMkLst>
        </pc:spChg>
        <pc:spChg chg="del">
          <ac:chgData name="Castro Aguirre,  Ignacio Eduardo (WDC)" userId="c1899b3e-165b-4f20-8e67-66a3aa7261cb" providerId="ADAL" clId="{837A11A9-B10C-4FDF-967D-395ABDE24785}" dt="2023-06-26T12:38:50.812" v="707" actId="478"/>
          <ac:spMkLst>
            <pc:docMk/>
            <pc:sldMk cId="2889192618" sldId="2372"/>
            <ac:spMk id="4" creationId="{B111392C-0A84-99B4-EF36-DD260ACAC2D9}"/>
          </ac:spMkLst>
        </pc:spChg>
        <pc:spChg chg="add del mod">
          <ac:chgData name="Castro Aguirre,  Ignacio Eduardo (WDC)" userId="c1899b3e-165b-4f20-8e67-66a3aa7261cb" providerId="ADAL" clId="{837A11A9-B10C-4FDF-967D-395ABDE24785}" dt="2023-06-26T12:41:33.539" v="725"/>
          <ac:spMkLst>
            <pc:docMk/>
            <pc:sldMk cId="2889192618" sldId="2372"/>
            <ac:spMk id="9" creationId="{CF74328E-56FA-D721-0E44-2F53EDA7FCC7}"/>
          </ac:spMkLst>
        </pc:spChg>
        <pc:spChg chg="add mod">
          <ac:chgData name="Castro Aguirre,  Ignacio Eduardo (WDC)" userId="c1899b3e-165b-4f20-8e67-66a3aa7261cb" providerId="ADAL" clId="{837A11A9-B10C-4FDF-967D-395ABDE24785}" dt="2023-06-26T12:55:40.916" v="865" actId="20577"/>
          <ac:spMkLst>
            <pc:docMk/>
            <pc:sldMk cId="2889192618" sldId="2372"/>
            <ac:spMk id="10" creationId="{785B9DB3-487E-74AD-1167-EE0FCBC9E38E}"/>
          </ac:spMkLst>
        </pc:spChg>
        <pc:graphicFrameChg chg="add del mod">
          <ac:chgData name="Castro Aguirre,  Ignacio Eduardo (WDC)" userId="c1899b3e-165b-4f20-8e67-66a3aa7261cb" providerId="ADAL" clId="{837A11A9-B10C-4FDF-967D-395ABDE24785}" dt="2023-06-26T12:39:10.391" v="709" actId="478"/>
          <ac:graphicFrameMkLst>
            <pc:docMk/>
            <pc:sldMk cId="2889192618" sldId="2372"/>
            <ac:graphicFrameMk id="6" creationId="{72F66A41-AACC-985B-D52C-0C69DB37D84B}"/>
          </ac:graphicFrameMkLst>
        </pc:graphicFrameChg>
        <pc:graphicFrameChg chg="add del mod modGraphic">
          <ac:chgData name="Castro Aguirre,  Ignacio Eduardo (WDC)" userId="c1899b3e-165b-4f20-8e67-66a3aa7261cb" providerId="ADAL" clId="{837A11A9-B10C-4FDF-967D-395ABDE24785}" dt="2023-06-26T12:40:17.970" v="715" actId="478"/>
          <ac:graphicFrameMkLst>
            <pc:docMk/>
            <pc:sldMk cId="2889192618" sldId="2372"/>
            <ac:graphicFrameMk id="7" creationId="{E3BDD321-0819-BA6B-D900-B2679F09E9B2}"/>
          </ac:graphicFrameMkLst>
        </pc:graphicFrameChg>
        <pc:graphicFrameChg chg="add mod modGraphic">
          <ac:chgData name="Castro Aguirre,  Ignacio Eduardo (WDC)" userId="c1899b3e-165b-4f20-8e67-66a3aa7261cb" providerId="ADAL" clId="{837A11A9-B10C-4FDF-967D-395ABDE24785}" dt="2023-06-26T12:52:47.926" v="854" actId="14100"/>
          <ac:graphicFrameMkLst>
            <pc:docMk/>
            <pc:sldMk cId="2889192618" sldId="2372"/>
            <ac:graphicFrameMk id="8" creationId="{C73B0417-2A67-5EB7-8204-E6CD93D85B04}"/>
          </ac:graphicFrameMkLst>
        </pc:graphicFrameChg>
      </pc:sldChg>
      <pc:sldChg chg="addSp delSp modSp new mod">
        <pc:chgData name="Castro Aguirre,  Ignacio Eduardo (WDC)" userId="c1899b3e-165b-4f20-8e67-66a3aa7261cb" providerId="ADAL" clId="{837A11A9-B10C-4FDF-967D-395ABDE24785}" dt="2023-06-26T12:55:36.518" v="863" actId="20577"/>
        <pc:sldMkLst>
          <pc:docMk/>
          <pc:sldMk cId="1305106564" sldId="2373"/>
        </pc:sldMkLst>
        <pc:spChg chg="del">
          <ac:chgData name="Castro Aguirre,  Ignacio Eduardo (WDC)" userId="c1899b3e-165b-4f20-8e67-66a3aa7261cb" providerId="ADAL" clId="{837A11A9-B10C-4FDF-967D-395ABDE24785}" dt="2023-06-26T12:44:40.121" v="764" actId="478"/>
          <ac:spMkLst>
            <pc:docMk/>
            <pc:sldMk cId="1305106564" sldId="2373"/>
            <ac:spMk id="2" creationId="{67E05C68-AAC0-E1D5-1D1D-E2E10C895DAC}"/>
          </ac:spMkLst>
        </pc:spChg>
        <pc:spChg chg="del">
          <ac:chgData name="Castro Aguirre,  Ignacio Eduardo (WDC)" userId="c1899b3e-165b-4f20-8e67-66a3aa7261cb" providerId="ADAL" clId="{837A11A9-B10C-4FDF-967D-395ABDE24785}" dt="2023-06-26T12:44:43.187" v="765" actId="478"/>
          <ac:spMkLst>
            <pc:docMk/>
            <pc:sldMk cId="1305106564" sldId="2373"/>
            <ac:spMk id="3" creationId="{4680430F-2E2C-CDD7-F68A-BBB9F7F50807}"/>
          </ac:spMkLst>
        </pc:spChg>
        <pc:spChg chg="del">
          <ac:chgData name="Castro Aguirre,  Ignacio Eduardo (WDC)" userId="c1899b3e-165b-4f20-8e67-66a3aa7261cb" providerId="ADAL" clId="{837A11A9-B10C-4FDF-967D-395ABDE24785}" dt="2023-06-26T12:44:45.915" v="766" actId="478"/>
          <ac:spMkLst>
            <pc:docMk/>
            <pc:sldMk cId="1305106564" sldId="2373"/>
            <ac:spMk id="4" creationId="{345DDC6B-F69C-9EA9-8553-6832BC1811B6}"/>
          </ac:spMkLst>
        </pc:spChg>
        <pc:spChg chg="add mod">
          <ac:chgData name="Castro Aguirre,  Ignacio Eduardo (WDC)" userId="c1899b3e-165b-4f20-8e67-66a3aa7261cb" providerId="ADAL" clId="{837A11A9-B10C-4FDF-967D-395ABDE24785}" dt="2023-06-26T12:55:36.518" v="863" actId="20577"/>
          <ac:spMkLst>
            <pc:docMk/>
            <pc:sldMk cId="1305106564" sldId="2373"/>
            <ac:spMk id="8" creationId="{66F8A0F2-845A-946B-B5D8-FB202AC6E9D5}"/>
          </ac:spMkLst>
        </pc:spChg>
        <pc:graphicFrameChg chg="add del mod">
          <ac:chgData name="Castro Aguirre,  Ignacio Eduardo (WDC)" userId="c1899b3e-165b-4f20-8e67-66a3aa7261cb" providerId="ADAL" clId="{837A11A9-B10C-4FDF-967D-395ABDE24785}" dt="2023-06-26T12:44:49.472" v="768"/>
          <ac:graphicFrameMkLst>
            <pc:docMk/>
            <pc:sldMk cId="1305106564" sldId="2373"/>
            <ac:graphicFrameMk id="6" creationId="{D0E92750-4DB6-4D59-D5C4-EF509C6FF153}"/>
          </ac:graphicFrameMkLst>
        </pc:graphicFrameChg>
        <pc:graphicFrameChg chg="add mod modGraphic">
          <ac:chgData name="Castro Aguirre,  Ignacio Eduardo (WDC)" userId="c1899b3e-165b-4f20-8e67-66a3aa7261cb" providerId="ADAL" clId="{837A11A9-B10C-4FDF-967D-395ABDE24785}" dt="2023-06-26T12:49:46.906" v="828" actId="403"/>
          <ac:graphicFrameMkLst>
            <pc:docMk/>
            <pc:sldMk cId="1305106564" sldId="2373"/>
            <ac:graphicFrameMk id="7" creationId="{21E20BFF-AEC3-7293-52E1-58FCFEE4CB8D}"/>
          </ac:graphicFrameMkLst>
        </pc:graphicFrameChg>
      </pc:sldChg>
      <pc:sldChg chg="addSp delSp modSp new mod">
        <pc:chgData name="Castro Aguirre,  Ignacio Eduardo (WDC)" userId="c1899b3e-165b-4f20-8e67-66a3aa7261cb" providerId="ADAL" clId="{837A11A9-B10C-4FDF-967D-395ABDE24785}" dt="2023-06-26T13:10:30.324" v="1068" actId="14100"/>
        <pc:sldMkLst>
          <pc:docMk/>
          <pc:sldMk cId="4275266395" sldId="2374"/>
        </pc:sldMkLst>
        <pc:spChg chg="del">
          <ac:chgData name="Castro Aguirre,  Ignacio Eduardo (WDC)" userId="c1899b3e-165b-4f20-8e67-66a3aa7261cb" providerId="ADAL" clId="{837A11A9-B10C-4FDF-967D-395ABDE24785}" dt="2023-06-26T12:47:32.348" v="809" actId="478"/>
          <ac:spMkLst>
            <pc:docMk/>
            <pc:sldMk cId="4275266395" sldId="2374"/>
            <ac:spMk id="2" creationId="{71306BE1-B235-9DF8-AE28-412B5FDCBC00}"/>
          </ac:spMkLst>
        </pc:spChg>
        <pc:spChg chg="del">
          <ac:chgData name="Castro Aguirre,  Ignacio Eduardo (WDC)" userId="c1899b3e-165b-4f20-8e67-66a3aa7261cb" providerId="ADAL" clId="{837A11A9-B10C-4FDF-967D-395ABDE24785}" dt="2023-06-26T12:47:35.791" v="810" actId="478"/>
          <ac:spMkLst>
            <pc:docMk/>
            <pc:sldMk cId="4275266395" sldId="2374"/>
            <ac:spMk id="3" creationId="{C7A04E90-EECD-61BD-0681-7CB17F4DA5B4}"/>
          </ac:spMkLst>
        </pc:spChg>
        <pc:spChg chg="del">
          <ac:chgData name="Castro Aguirre,  Ignacio Eduardo (WDC)" userId="c1899b3e-165b-4f20-8e67-66a3aa7261cb" providerId="ADAL" clId="{837A11A9-B10C-4FDF-967D-395ABDE24785}" dt="2023-06-26T12:47:38.693" v="811" actId="478"/>
          <ac:spMkLst>
            <pc:docMk/>
            <pc:sldMk cId="4275266395" sldId="2374"/>
            <ac:spMk id="4" creationId="{106194FF-3880-72CC-2D92-214745B49FAD}"/>
          </ac:spMkLst>
        </pc:spChg>
        <pc:spChg chg="add mod">
          <ac:chgData name="Castro Aguirre,  Ignacio Eduardo (WDC)" userId="c1899b3e-165b-4f20-8e67-66a3aa7261cb" providerId="ADAL" clId="{837A11A9-B10C-4FDF-967D-395ABDE24785}" dt="2023-06-26T12:55:31.763" v="861" actId="20577"/>
          <ac:spMkLst>
            <pc:docMk/>
            <pc:sldMk cId="4275266395" sldId="2374"/>
            <ac:spMk id="9" creationId="{82021E38-F0B9-2E8C-1034-80CE12D2BFFB}"/>
          </ac:spMkLst>
        </pc:spChg>
        <pc:graphicFrameChg chg="add del mod modGraphic">
          <ac:chgData name="Castro Aguirre,  Ignacio Eduardo (WDC)" userId="c1899b3e-165b-4f20-8e67-66a3aa7261cb" providerId="ADAL" clId="{837A11A9-B10C-4FDF-967D-395ABDE24785}" dt="2023-06-26T12:48:10.058" v="814" actId="478"/>
          <ac:graphicFrameMkLst>
            <pc:docMk/>
            <pc:sldMk cId="4275266395" sldId="2374"/>
            <ac:graphicFrameMk id="6" creationId="{0E0A103D-23BB-7C28-A3EC-EC67F4691842}"/>
          </ac:graphicFrameMkLst>
        </pc:graphicFrameChg>
        <pc:graphicFrameChg chg="add del mod">
          <ac:chgData name="Castro Aguirre,  Ignacio Eduardo (WDC)" userId="c1899b3e-165b-4f20-8e67-66a3aa7261cb" providerId="ADAL" clId="{837A11A9-B10C-4FDF-967D-395ABDE24785}" dt="2023-06-26T12:48:30.277" v="816"/>
          <ac:graphicFrameMkLst>
            <pc:docMk/>
            <pc:sldMk cId="4275266395" sldId="2374"/>
            <ac:graphicFrameMk id="7" creationId="{3DE9C74B-4C67-EDBA-097E-95DD5930232D}"/>
          </ac:graphicFrameMkLst>
        </pc:graphicFrameChg>
        <pc:graphicFrameChg chg="add del mod modGraphic">
          <ac:chgData name="Castro Aguirre,  Ignacio Eduardo (WDC)" userId="c1899b3e-165b-4f20-8e67-66a3aa7261cb" providerId="ADAL" clId="{837A11A9-B10C-4FDF-967D-395ABDE24785}" dt="2023-06-26T13:10:06.031" v="1065" actId="478"/>
          <ac:graphicFrameMkLst>
            <pc:docMk/>
            <pc:sldMk cId="4275266395" sldId="2374"/>
            <ac:graphicFrameMk id="8" creationId="{8514862B-E409-B184-894C-47EE7A790E94}"/>
          </ac:graphicFrameMkLst>
        </pc:graphicFrameChg>
        <pc:graphicFrameChg chg="add mod modGraphic">
          <ac:chgData name="Castro Aguirre,  Ignacio Eduardo (WDC)" userId="c1899b3e-165b-4f20-8e67-66a3aa7261cb" providerId="ADAL" clId="{837A11A9-B10C-4FDF-967D-395ABDE24785}" dt="2023-06-26T13:10:30.324" v="1068" actId="14100"/>
          <ac:graphicFrameMkLst>
            <pc:docMk/>
            <pc:sldMk cId="4275266395" sldId="2374"/>
            <ac:graphicFrameMk id="10" creationId="{9FBA90E9-749B-1992-6788-87EFA2C66DDA}"/>
          </ac:graphicFrameMkLst>
        </pc:graphicFrameChg>
      </pc:sldChg>
      <pc:sldChg chg="modSp new mod">
        <pc:chgData name="Castro Aguirre,  Ignacio Eduardo (WDC)" userId="c1899b3e-165b-4f20-8e67-66a3aa7261cb" providerId="ADAL" clId="{837A11A9-B10C-4FDF-967D-395ABDE24785}" dt="2023-06-26T13:13:17.299" v="1072" actId="242"/>
        <pc:sldMkLst>
          <pc:docMk/>
          <pc:sldMk cId="1629677082" sldId="2375"/>
        </pc:sldMkLst>
        <pc:spChg chg="mod">
          <ac:chgData name="Castro Aguirre,  Ignacio Eduardo (WDC)" userId="c1899b3e-165b-4f20-8e67-66a3aa7261cb" providerId="ADAL" clId="{837A11A9-B10C-4FDF-967D-395ABDE24785}" dt="2023-06-26T13:13:05.584" v="1071" actId="2711"/>
          <ac:spMkLst>
            <pc:docMk/>
            <pc:sldMk cId="1629677082" sldId="2375"/>
            <ac:spMk id="2" creationId="{0E0B9E21-332D-8D7C-A619-D52F03FCA9CD}"/>
          </ac:spMkLst>
        </pc:spChg>
        <pc:spChg chg="mod">
          <ac:chgData name="Castro Aguirre,  Ignacio Eduardo (WDC)" userId="c1899b3e-165b-4f20-8e67-66a3aa7261cb" providerId="ADAL" clId="{837A11A9-B10C-4FDF-967D-395ABDE24785}" dt="2023-06-26T13:13:17.299" v="1072" actId="242"/>
          <ac:spMkLst>
            <pc:docMk/>
            <pc:sldMk cId="1629677082" sldId="2375"/>
            <ac:spMk id="3" creationId="{A033DCAD-3321-7B27-0BF9-6CD96A79F070}"/>
          </ac:spMkLst>
        </pc:spChg>
      </pc:sldChg>
      <pc:sldChg chg="addSp delSp modSp new del mod">
        <pc:chgData name="Castro Aguirre,  Ignacio Eduardo (WDC)" userId="c1899b3e-165b-4f20-8e67-66a3aa7261cb" providerId="ADAL" clId="{837A11A9-B10C-4FDF-967D-395ABDE24785}" dt="2023-06-26T13:10:46.313" v="1069" actId="47"/>
        <pc:sldMkLst>
          <pc:docMk/>
          <pc:sldMk cId="4252407359" sldId="2376"/>
        </pc:sldMkLst>
        <pc:spChg chg="del">
          <ac:chgData name="Castro Aguirre,  Ignacio Eduardo (WDC)" userId="c1899b3e-165b-4f20-8e67-66a3aa7261cb" providerId="ADAL" clId="{837A11A9-B10C-4FDF-967D-395ABDE24785}" dt="2023-06-26T13:09:28.972" v="1058" actId="478"/>
          <ac:spMkLst>
            <pc:docMk/>
            <pc:sldMk cId="4252407359" sldId="2376"/>
            <ac:spMk id="2" creationId="{D7F0AAA6-D9C8-7643-C766-4CB07FA100A8}"/>
          </ac:spMkLst>
        </pc:spChg>
        <pc:spChg chg="del">
          <ac:chgData name="Castro Aguirre,  Ignacio Eduardo (WDC)" userId="c1899b3e-165b-4f20-8e67-66a3aa7261cb" providerId="ADAL" clId="{837A11A9-B10C-4FDF-967D-395ABDE24785}" dt="2023-06-26T13:09:28.972" v="1058" actId="478"/>
          <ac:spMkLst>
            <pc:docMk/>
            <pc:sldMk cId="4252407359" sldId="2376"/>
            <ac:spMk id="3" creationId="{99BC0178-385D-600C-961A-7337920861A6}"/>
          </ac:spMkLst>
        </pc:spChg>
        <pc:spChg chg="del">
          <ac:chgData name="Castro Aguirre,  Ignacio Eduardo (WDC)" userId="c1899b3e-165b-4f20-8e67-66a3aa7261cb" providerId="ADAL" clId="{837A11A9-B10C-4FDF-967D-395ABDE24785}" dt="2023-06-26T13:09:28.972" v="1058" actId="478"/>
          <ac:spMkLst>
            <pc:docMk/>
            <pc:sldMk cId="4252407359" sldId="2376"/>
            <ac:spMk id="4" creationId="{6980A850-ECCF-0501-06DC-EAC77C810348}"/>
          </ac:spMkLst>
        </pc:spChg>
        <pc:graphicFrameChg chg="add del mod">
          <ac:chgData name="Castro Aguirre,  Ignacio Eduardo (WDC)" userId="c1899b3e-165b-4f20-8e67-66a3aa7261cb" providerId="ADAL" clId="{837A11A9-B10C-4FDF-967D-395ABDE24785}" dt="2023-06-26T13:09:32.786" v="1060"/>
          <ac:graphicFrameMkLst>
            <pc:docMk/>
            <pc:sldMk cId="4252407359" sldId="2376"/>
            <ac:graphicFrameMk id="6" creationId="{151C7FE9-6B87-73CE-59CC-7710582B3EB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46779-59DB-4B7A-9B05-4325CA40BDB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CL"/>
        </a:p>
      </dgm:t>
    </dgm:pt>
    <dgm:pt modelId="{B8D97D11-5ED3-4933-AD21-222084572B3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L"/>
            <a:t>Descargar e instalar </a:t>
          </a:r>
          <a:r>
            <a:rPr lang="es-CL" err="1"/>
            <a:t>Rstudio</a:t>
          </a:r>
          <a:endParaRPr lang="es-CL"/>
        </a:p>
      </dgm:t>
    </dgm:pt>
    <dgm:pt modelId="{B882D7C3-E8A7-4345-AC42-6C0BC59FB80F}" type="parTrans" cxnId="{01D489F3-4209-4562-933E-08D7602757F1}">
      <dgm:prSet/>
      <dgm:spPr/>
      <dgm:t>
        <a:bodyPr/>
        <a:lstStyle/>
        <a:p>
          <a:endParaRPr lang="es-CL"/>
        </a:p>
      </dgm:t>
    </dgm:pt>
    <dgm:pt modelId="{A52F1E5D-FE6D-438C-83FD-F3C1E4195D24}" type="sibTrans" cxnId="{01D489F3-4209-4562-933E-08D7602757F1}">
      <dgm:prSet/>
      <dgm:spPr/>
      <dgm:t>
        <a:bodyPr/>
        <a:lstStyle/>
        <a:p>
          <a:endParaRPr lang="es-CL"/>
        </a:p>
      </dgm:t>
    </dgm:pt>
    <dgm:pt modelId="{AC9C6ACE-9D92-4C89-AB97-0F53CB9EF97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s-CL"/>
            <a:t>Abrir </a:t>
          </a:r>
          <a:r>
            <a:rPr lang="es-CL" err="1"/>
            <a:t>Rstudio</a:t>
          </a:r>
          <a:r>
            <a:rPr lang="es-CL"/>
            <a:t> y verificar instalación</a:t>
          </a:r>
        </a:p>
      </dgm:t>
    </dgm:pt>
    <dgm:pt modelId="{90FC1774-6BEE-4577-B46E-A61775883DCF}" type="parTrans" cxnId="{9865CCAE-4D87-41A8-B5E8-8DD53BD95F87}">
      <dgm:prSet/>
      <dgm:spPr/>
      <dgm:t>
        <a:bodyPr/>
        <a:lstStyle/>
        <a:p>
          <a:endParaRPr lang="es-CL"/>
        </a:p>
      </dgm:t>
    </dgm:pt>
    <dgm:pt modelId="{58C91336-A243-4E6E-9430-9320B58407C0}" type="sibTrans" cxnId="{9865CCAE-4D87-41A8-B5E8-8DD53BD95F87}">
      <dgm:prSet/>
      <dgm:spPr/>
      <dgm:t>
        <a:bodyPr/>
        <a:lstStyle/>
        <a:p>
          <a:endParaRPr lang="es-CL"/>
        </a:p>
      </dgm:t>
    </dgm:pt>
    <dgm:pt modelId="{29FCD798-E88C-45E3-BB55-4F70B4F73D4F}">
      <dgm:prSet/>
      <dgm:spPr/>
      <dgm:t>
        <a:bodyPr/>
        <a:lstStyle/>
        <a:p>
          <a:r>
            <a:rPr lang="es-CL"/>
            <a:t>Descargar e instalar R</a:t>
          </a:r>
        </a:p>
      </dgm:t>
    </dgm:pt>
    <dgm:pt modelId="{00ECCD1D-6149-4651-9F53-BB0B13FE3EB9}" type="parTrans" cxnId="{135EDD03-5CC1-4F68-B82C-9891406D3DAF}">
      <dgm:prSet/>
      <dgm:spPr/>
      <dgm:t>
        <a:bodyPr/>
        <a:lstStyle/>
        <a:p>
          <a:endParaRPr lang="es-CL"/>
        </a:p>
      </dgm:t>
    </dgm:pt>
    <dgm:pt modelId="{57804127-A3DD-44A3-BA11-B8B1E0648EDE}" type="sibTrans" cxnId="{135EDD03-5CC1-4F68-B82C-9891406D3DAF}">
      <dgm:prSet/>
      <dgm:spPr/>
      <dgm:t>
        <a:bodyPr/>
        <a:lstStyle/>
        <a:p>
          <a:endParaRPr lang="es-CL"/>
        </a:p>
      </dgm:t>
    </dgm:pt>
    <dgm:pt modelId="{07678C3F-5112-4187-B276-FD00906FDF65}" type="pres">
      <dgm:prSet presAssocID="{D6946779-59DB-4B7A-9B05-4325CA40BD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0C51FD5D-94F1-4CD2-B159-A8B186B9CDDE}" type="pres">
      <dgm:prSet presAssocID="{D6946779-59DB-4B7A-9B05-4325CA40BDB9}" presName="Name1" presStyleCnt="0"/>
      <dgm:spPr/>
    </dgm:pt>
    <dgm:pt modelId="{22F18601-F7B4-4B66-80A7-E73E676784A4}" type="pres">
      <dgm:prSet presAssocID="{D6946779-59DB-4B7A-9B05-4325CA40BDB9}" presName="cycle" presStyleCnt="0"/>
      <dgm:spPr/>
    </dgm:pt>
    <dgm:pt modelId="{30C54DB9-4300-47D2-8B96-D64C3382B44D}" type="pres">
      <dgm:prSet presAssocID="{D6946779-59DB-4B7A-9B05-4325CA40BDB9}" presName="srcNode" presStyleLbl="node1" presStyleIdx="0" presStyleCnt="3"/>
      <dgm:spPr/>
    </dgm:pt>
    <dgm:pt modelId="{D617A9D4-F23B-4213-85FA-22447FAC95C9}" type="pres">
      <dgm:prSet presAssocID="{D6946779-59DB-4B7A-9B05-4325CA40BDB9}" presName="conn" presStyleLbl="parChTrans1D2" presStyleIdx="0" presStyleCnt="1"/>
      <dgm:spPr/>
      <dgm:t>
        <a:bodyPr/>
        <a:lstStyle/>
        <a:p>
          <a:endParaRPr lang="es-ES"/>
        </a:p>
      </dgm:t>
    </dgm:pt>
    <dgm:pt modelId="{A982CF19-A054-4CD5-AEE1-0BBEF16019F2}" type="pres">
      <dgm:prSet presAssocID="{D6946779-59DB-4B7A-9B05-4325CA40BDB9}" presName="extraNode" presStyleLbl="node1" presStyleIdx="0" presStyleCnt="3"/>
      <dgm:spPr/>
    </dgm:pt>
    <dgm:pt modelId="{DA5CE028-D4DC-4F18-A7F5-74B7A96BEE56}" type="pres">
      <dgm:prSet presAssocID="{D6946779-59DB-4B7A-9B05-4325CA40BDB9}" presName="dstNode" presStyleLbl="node1" presStyleIdx="0" presStyleCnt="3"/>
      <dgm:spPr/>
    </dgm:pt>
    <dgm:pt modelId="{61386AEC-E7FE-42B6-8197-53C34ED7F73E}" type="pres">
      <dgm:prSet presAssocID="{29FCD798-E88C-45E3-BB55-4F70B4F73D4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D0CFE30-8A2A-45E4-8E43-1BFE3E797022}" type="pres">
      <dgm:prSet presAssocID="{29FCD798-E88C-45E3-BB55-4F70B4F73D4F}" presName="accent_1" presStyleCnt="0"/>
      <dgm:spPr/>
    </dgm:pt>
    <dgm:pt modelId="{7FE1BA9A-79DE-4F44-955F-9B2B41B92B4C}" type="pres">
      <dgm:prSet presAssocID="{29FCD798-E88C-45E3-BB55-4F70B4F73D4F}" presName="accentRepeatNode" presStyleLbl="solidFgAcc1" presStyleIdx="0" presStyleCnt="3"/>
      <dgm:spPr/>
    </dgm:pt>
    <dgm:pt modelId="{BD4302A1-A81A-4AE8-8EDC-5E6C8309CF30}" type="pres">
      <dgm:prSet presAssocID="{B8D97D11-5ED3-4933-AD21-222084572B3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47BE49-0CF7-4650-BA3C-B5C49EBA2864}" type="pres">
      <dgm:prSet presAssocID="{B8D97D11-5ED3-4933-AD21-222084572B30}" presName="accent_2" presStyleCnt="0"/>
      <dgm:spPr/>
    </dgm:pt>
    <dgm:pt modelId="{20756F4E-C948-45E7-BAF9-3C7A9758E100}" type="pres">
      <dgm:prSet presAssocID="{B8D97D11-5ED3-4933-AD21-222084572B30}" presName="accentRepeatNode" presStyleLbl="solidFgAcc1" presStyleIdx="1" presStyleCnt="3"/>
      <dgm:spPr/>
    </dgm:pt>
    <dgm:pt modelId="{0FBDBE83-5354-4939-8541-F18808019110}" type="pres">
      <dgm:prSet presAssocID="{AC9C6ACE-9D92-4C89-AB97-0F53CB9EF97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ACFD98-30AC-4A3B-B0F7-386B5B729522}" type="pres">
      <dgm:prSet presAssocID="{AC9C6ACE-9D92-4C89-AB97-0F53CB9EF976}" presName="accent_3" presStyleCnt="0"/>
      <dgm:spPr/>
    </dgm:pt>
    <dgm:pt modelId="{CCBC18C5-3C93-4018-8CCD-7F765763427B}" type="pres">
      <dgm:prSet presAssocID="{AC9C6ACE-9D92-4C89-AB97-0F53CB9EF976}" presName="accentRepeatNode" presStyleLbl="solidFgAcc1" presStyleIdx="2" presStyleCnt="3"/>
      <dgm:spPr/>
    </dgm:pt>
  </dgm:ptLst>
  <dgm:cxnLst>
    <dgm:cxn modelId="{135EDD03-5CC1-4F68-B82C-9891406D3DAF}" srcId="{D6946779-59DB-4B7A-9B05-4325CA40BDB9}" destId="{29FCD798-E88C-45E3-BB55-4F70B4F73D4F}" srcOrd="0" destOrd="0" parTransId="{00ECCD1D-6149-4651-9F53-BB0B13FE3EB9}" sibTransId="{57804127-A3DD-44A3-BA11-B8B1E0648EDE}"/>
    <dgm:cxn modelId="{066F4AE3-53EE-4C75-B6C8-2339F6033624}" type="presOf" srcId="{57804127-A3DD-44A3-BA11-B8B1E0648EDE}" destId="{D617A9D4-F23B-4213-85FA-22447FAC95C9}" srcOrd="0" destOrd="0" presId="urn:microsoft.com/office/officeart/2008/layout/VerticalCurvedList"/>
    <dgm:cxn modelId="{42134806-80E1-4B22-96AD-56B733A8FEDC}" type="presOf" srcId="{29FCD798-E88C-45E3-BB55-4F70B4F73D4F}" destId="{61386AEC-E7FE-42B6-8197-53C34ED7F73E}" srcOrd="0" destOrd="0" presId="urn:microsoft.com/office/officeart/2008/layout/VerticalCurvedList"/>
    <dgm:cxn modelId="{8F308F61-EBFF-4249-AFE8-726CA98B62BE}" type="presOf" srcId="{AC9C6ACE-9D92-4C89-AB97-0F53CB9EF976}" destId="{0FBDBE83-5354-4939-8541-F18808019110}" srcOrd="0" destOrd="0" presId="urn:microsoft.com/office/officeart/2008/layout/VerticalCurvedList"/>
    <dgm:cxn modelId="{9865CCAE-4D87-41A8-B5E8-8DD53BD95F87}" srcId="{D6946779-59DB-4B7A-9B05-4325CA40BDB9}" destId="{AC9C6ACE-9D92-4C89-AB97-0F53CB9EF976}" srcOrd="2" destOrd="0" parTransId="{90FC1774-6BEE-4577-B46E-A61775883DCF}" sibTransId="{58C91336-A243-4E6E-9430-9320B58407C0}"/>
    <dgm:cxn modelId="{FE0471AA-4486-4A11-984C-56D74CEB49FD}" type="presOf" srcId="{B8D97D11-5ED3-4933-AD21-222084572B30}" destId="{BD4302A1-A81A-4AE8-8EDC-5E6C8309CF30}" srcOrd="0" destOrd="0" presId="urn:microsoft.com/office/officeart/2008/layout/VerticalCurvedList"/>
    <dgm:cxn modelId="{01D489F3-4209-4562-933E-08D7602757F1}" srcId="{D6946779-59DB-4B7A-9B05-4325CA40BDB9}" destId="{B8D97D11-5ED3-4933-AD21-222084572B30}" srcOrd="1" destOrd="0" parTransId="{B882D7C3-E8A7-4345-AC42-6C0BC59FB80F}" sibTransId="{A52F1E5D-FE6D-438C-83FD-F3C1E4195D24}"/>
    <dgm:cxn modelId="{FEE86CC5-27F2-4A74-92E5-2926DA24A5D7}" type="presOf" srcId="{D6946779-59DB-4B7A-9B05-4325CA40BDB9}" destId="{07678C3F-5112-4187-B276-FD00906FDF65}" srcOrd="0" destOrd="0" presId="urn:microsoft.com/office/officeart/2008/layout/VerticalCurvedList"/>
    <dgm:cxn modelId="{470ADEE7-BC68-430E-960A-CB243974330C}" type="presParOf" srcId="{07678C3F-5112-4187-B276-FD00906FDF65}" destId="{0C51FD5D-94F1-4CD2-B159-A8B186B9CDDE}" srcOrd="0" destOrd="0" presId="urn:microsoft.com/office/officeart/2008/layout/VerticalCurvedList"/>
    <dgm:cxn modelId="{8E8351F7-C253-4A35-9561-4C9FBB96B230}" type="presParOf" srcId="{0C51FD5D-94F1-4CD2-B159-A8B186B9CDDE}" destId="{22F18601-F7B4-4B66-80A7-E73E676784A4}" srcOrd="0" destOrd="0" presId="urn:microsoft.com/office/officeart/2008/layout/VerticalCurvedList"/>
    <dgm:cxn modelId="{200763EF-3F99-426F-ADB3-E673E63D0892}" type="presParOf" srcId="{22F18601-F7B4-4B66-80A7-E73E676784A4}" destId="{30C54DB9-4300-47D2-8B96-D64C3382B44D}" srcOrd="0" destOrd="0" presId="urn:microsoft.com/office/officeart/2008/layout/VerticalCurvedList"/>
    <dgm:cxn modelId="{D73A9855-CAB0-49A0-9FE4-8C0CDE8EC389}" type="presParOf" srcId="{22F18601-F7B4-4B66-80A7-E73E676784A4}" destId="{D617A9D4-F23B-4213-85FA-22447FAC95C9}" srcOrd="1" destOrd="0" presId="urn:microsoft.com/office/officeart/2008/layout/VerticalCurvedList"/>
    <dgm:cxn modelId="{F7C0F878-FA73-4FD0-B2AA-613DF0860BC2}" type="presParOf" srcId="{22F18601-F7B4-4B66-80A7-E73E676784A4}" destId="{A982CF19-A054-4CD5-AEE1-0BBEF16019F2}" srcOrd="2" destOrd="0" presId="urn:microsoft.com/office/officeart/2008/layout/VerticalCurvedList"/>
    <dgm:cxn modelId="{A46DB65F-3DBF-48BF-AC40-056F44C32302}" type="presParOf" srcId="{22F18601-F7B4-4B66-80A7-E73E676784A4}" destId="{DA5CE028-D4DC-4F18-A7F5-74B7A96BEE56}" srcOrd="3" destOrd="0" presId="urn:microsoft.com/office/officeart/2008/layout/VerticalCurvedList"/>
    <dgm:cxn modelId="{4879307E-68DD-4A8F-93FE-C5DDEE04434C}" type="presParOf" srcId="{0C51FD5D-94F1-4CD2-B159-A8B186B9CDDE}" destId="{61386AEC-E7FE-42B6-8197-53C34ED7F73E}" srcOrd="1" destOrd="0" presId="urn:microsoft.com/office/officeart/2008/layout/VerticalCurvedList"/>
    <dgm:cxn modelId="{DA710BE3-7E88-48D5-B80D-BE0A1A49570F}" type="presParOf" srcId="{0C51FD5D-94F1-4CD2-B159-A8B186B9CDDE}" destId="{6D0CFE30-8A2A-45E4-8E43-1BFE3E797022}" srcOrd="2" destOrd="0" presId="urn:microsoft.com/office/officeart/2008/layout/VerticalCurvedList"/>
    <dgm:cxn modelId="{30959A54-9A63-4995-927A-81EE53D21185}" type="presParOf" srcId="{6D0CFE30-8A2A-45E4-8E43-1BFE3E797022}" destId="{7FE1BA9A-79DE-4F44-955F-9B2B41B92B4C}" srcOrd="0" destOrd="0" presId="urn:microsoft.com/office/officeart/2008/layout/VerticalCurvedList"/>
    <dgm:cxn modelId="{3473B34B-EDB3-4B77-85DD-8CADAC4D0B93}" type="presParOf" srcId="{0C51FD5D-94F1-4CD2-B159-A8B186B9CDDE}" destId="{BD4302A1-A81A-4AE8-8EDC-5E6C8309CF30}" srcOrd="3" destOrd="0" presId="urn:microsoft.com/office/officeart/2008/layout/VerticalCurvedList"/>
    <dgm:cxn modelId="{06F578EA-13F9-4385-B3B9-A601775E7FC2}" type="presParOf" srcId="{0C51FD5D-94F1-4CD2-B159-A8B186B9CDDE}" destId="{1E47BE49-0CF7-4650-BA3C-B5C49EBA2864}" srcOrd="4" destOrd="0" presId="urn:microsoft.com/office/officeart/2008/layout/VerticalCurvedList"/>
    <dgm:cxn modelId="{5A6DAF24-3E0F-4FA8-9E0C-5ED63D3D9E16}" type="presParOf" srcId="{1E47BE49-0CF7-4650-BA3C-B5C49EBA2864}" destId="{20756F4E-C948-45E7-BAF9-3C7A9758E100}" srcOrd="0" destOrd="0" presId="urn:microsoft.com/office/officeart/2008/layout/VerticalCurvedList"/>
    <dgm:cxn modelId="{3BA1590B-50AC-461B-936B-EE81B65932CA}" type="presParOf" srcId="{0C51FD5D-94F1-4CD2-B159-A8B186B9CDDE}" destId="{0FBDBE83-5354-4939-8541-F18808019110}" srcOrd="5" destOrd="0" presId="urn:microsoft.com/office/officeart/2008/layout/VerticalCurvedList"/>
    <dgm:cxn modelId="{04461553-7EA4-4155-A70D-A43E73BE5F45}" type="presParOf" srcId="{0C51FD5D-94F1-4CD2-B159-A8B186B9CDDE}" destId="{EBACFD98-30AC-4A3B-B0F7-386B5B729522}" srcOrd="6" destOrd="0" presId="urn:microsoft.com/office/officeart/2008/layout/VerticalCurvedList"/>
    <dgm:cxn modelId="{7985320A-F663-4EE6-9AFA-26F23F730039}" type="presParOf" srcId="{EBACFD98-30AC-4A3B-B0F7-386B5B729522}" destId="{CCBC18C5-3C93-4018-8CCD-7F76576342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7A9D4-F23B-4213-85FA-22447FAC95C9}">
      <dsp:nvSpPr>
        <dsp:cNvPr id="0" name=""/>
        <dsp:cNvSpPr/>
      </dsp:nvSpPr>
      <dsp:spPr>
        <a:xfrm>
          <a:off x="-4324871" y="-663442"/>
          <a:ext cx="5152711" cy="5152711"/>
        </a:xfrm>
        <a:prstGeom prst="blockArc">
          <a:avLst>
            <a:gd name="adj1" fmla="val 18900000"/>
            <a:gd name="adj2" fmla="val 2700000"/>
            <a:gd name="adj3" fmla="val 419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86AEC-E7FE-42B6-8197-53C34ED7F73E}">
      <dsp:nvSpPr>
        <dsp:cNvPr id="0" name=""/>
        <dsp:cNvSpPr/>
      </dsp:nvSpPr>
      <dsp:spPr>
        <a:xfrm>
          <a:off x="532396" y="382582"/>
          <a:ext cx="5941531" cy="76516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7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500" kern="1200"/>
            <a:t>Descargar e instalar R</a:t>
          </a:r>
        </a:p>
      </dsp:txBody>
      <dsp:txXfrm>
        <a:off x="532396" y="382582"/>
        <a:ext cx="5941531" cy="765165"/>
      </dsp:txXfrm>
    </dsp:sp>
    <dsp:sp modelId="{7FE1BA9A-79DE-4F44-955F-9B2B41B92B4C}">
      <dsp:nvSpPr>
        <dsp:cNvPr id="0" name=""/>
        <dsp:cNvSpPr/>
      </dsp:nvSpPr>
      <dsp:spPr>
        <a:xfrm>
          <a:off x="54167" y="286937"/>
          <a:ext cx="956456" cy="956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302A1-A81A-4AE8-8EDC-5E6C8309CF30}">
      <dsp:nvSpPr>
        <dsp:cNvPr id="0" name=""/>
        <dsp:cNvSpPr/>
      </dsp:nvSpPr>
      <dsp:spPr>
        <a:xfrm>
          <a:off x="810533" y="1530330"/>
          <a:ext cx="5663394" cy="76516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7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es-CL" sz="2500" kern="1200"/>
            <a:t>Descargar e instalar </a:t>
          </a:r>
          <a:r>
            <a:rPr lang="es-CL" sz="2500" kern="1200" err="1"/>
            <a:t>Rstudio</a:t>
          </a:r>
          <a:endParaRPr lang="es-CL" sz="2500" kern="1200"/>
        </a:p>
      </dsp:txBody>
      <dsp:txXfrm>
        <a:off x="810533" y="1530330"/>
        <a:ext cx="5663394" cy="765165"/>
      </dsp:txXfrm>
    </dsp:sp>
    <dsp:sp modelId="{20756F4E-C948-45E7-BAF9-3C7A9758E100}">
      <dsp:nvSpPr>
        <dsp:cNvPr id="0" name=""/>
        <dsp:cNvSpPr/>
      </dsp:nvSpPr>
      <dsp:spPr>
        <a:xfrm>
          <a:off x="332305" y="1434685"/>
          <a:ext cx="956456" cy="956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DBE83-5354-4939-8541-F18808019110}">
      <dsp:nvSpPr>
        <dsp:cNvPr id="0" name=""/>
        <dsp:cNvSpPr/>
      </dsp:nvSpPr>
      <dsp:spPr>
        <a:xfrm>
          <a:off x="532396" y="2678078"/>
          <a:ext cx="5941531" cy="76516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7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es-CL" sz="2500" kern="1200"/>
            <a:t>Abrir </a:t>
          </a:r>
          <a:r>
            <a:rPr lang="es-CL" sz="2500" kern="1200" err="1"/>
            <a:t>Rstudio</a:t>
          </a:r>
          <a:r>
            <a:rPr lang="es-CL" sz="2500" kern="1200"/>
            <a:t> y verificar instalación</a:t>
          </a:r>
        </a:p>
      </dsp:txBody>
      <dsp:txXfrm>
        <a:off x="532396" y="2678078"/>
        <a:ext cx="5941531" cy="765165"/>
      </dsp:txXfrm>
    </dsp:sp>
    <dsp:sp modelId="{CCBC18C5-3C93-4018-8CCD-7F765763427B}">
      <dsp:nvSpPr>
        <dsp:cNvPr id="0" name=""/>
        <dsp:cNvSpPr/>
      </dsp:nvSpPr>
      <dsp:spPr>
        <a:xfrm>
          <a:off x="54167" y="2582433"/>
          <a:ext cx="956456" cy="956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El panel del script se sitúa en la parte superior-izquierda de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RStudio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. Ahora podemos escribir las instrucciones línea por línea. Las instrucciones las podemos ejecutar una a una o las podemos seleccionar y ejecutar en bloque. Para ejecutar las instrucciones tenemos varias alternativas: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Hacemos clic en el botón </a:t>
            </a:r>
            <a:r>
              <a:rPr lang="es-E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Run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 (botón situado en la parte derecha de las opciones del panel de script)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Pulsamos </a:t>
            </a:r>
            <a:r>
              <a:rPr lang="es-ES" b="1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Ctrl</a:t>
            </a:r>
            <a:r>
              <a:rPr lang="es-E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r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 o </a:t>
            </a:r>
            <a:r>
              <a:rPr lang="es-ES" b="1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Ctrl</a:t>
            </a:r>
            <a:r>
              <a:rPr lang="es-E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+ </a:t>
            </a:r>
            <a:r>
              <a:rPr lang="es-ES" b="1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Enter</a:t>
            </a:r>
            <a:endParaRPr lang="es-E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 el script podemos escribir como si fuera un cuaderno, o también podemos copiar pedazos de código. Ahora, escribir o copiar de arriba las siguientes líneas y </a:t>
            </a:r>
            <a:r>
              <a:rPr lang="es-E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correr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 las diferentes líneas del script: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 el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Environment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se irán registrando los objetos que vayamos creando en la sesión de trabajo. También tenemos la opción de cargar y guardar una sesión de trabajo, importar datos y limpiar los objetos de la sesión. Estas opciones están accesibles a través de la cinta de opciones de la pestaña.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 la pestaña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History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se registran las instrucciones ejecutadas. Como opciones, podemos cargar y guardar el historial de la sesión, seleccionar una o más instrucciones y enviarlas bien a la consola bien al script, y limpiar el historial.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 la pestaña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Connections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puedes conectar R a diferentes fuentes de datos. Mediante diferentes paquetes podremos conectarnos a diferentes fuentes de datos. Por ejemplo ODBC,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Spark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, Oracle,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SQLServer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, 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Hive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, Impala,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En la pestaña Tutorial…. pues eso, un poco de </a:t>
            </a:r>
            <a:r>
              <a:rPr lang="es-E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ayuda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 usando el paquete “</a:t>
            </a:r>
            <a:r>
              <a:rPr lang="es-E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learnr</a:t>
            </a:r>
            <a:r>
              <a:rPr lang="es-E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” :)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6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9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r4epi.com/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0.svg"/><Relationship Id="rId1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hyperlink" Target="https://posit.co/download/rstudio-desktop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4.sv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11" Type="http://schemas.openxmlformats.org/officeDocument/2006/relationships/image" Target="../media/image38.svg"/><Relationship Id="rId5" Type="http://schemas.openxmlformats.org/officeDocument/2006/relationships/image" Target="../media/image41.png"/><Relationship Id="rId15" Type="http://schemas.openxmlformats.org/officeDocument/2006/relationships/image" Target="../media/image42.svg"/><Relationship Id="rId10" Type="http://schemas.openxmlformats.org/officeDocument/2006/relationships/image" Target="../media/image44.png"/><Relationship Id="rId19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36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4epi.com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1A8A6-5906-82DA-892B-94DE8C91B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C071435-E4BF-ADDF-1C6C-E5394E75295F}"/>
              </a:ext>
            </a:extLst>
          </p:cNvPr>
          <p:cNvSpPr txBox="1">
            <a:spLocks/>
          </p:cNvSpPr>
          <p:nvPr/>
        </p:nvSpPr>
        <p:spPr>
          <a:xfrm>
            <a:off x="777240" y="605124"/>
            <a:ext cx="7799832" cy="36549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accent1"/>
                </a:solidFill>
              </a:rPr>
              <a:t>Programa de Capacitación para la Vigilancia Epidemiológica: Automatización de reportes en </a:t>
            </a:r>
            <a:r>
              <a:rPr lang="es-ES" b="1" dirty="0"/>
              <a:t>R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9" y="3658926"/>
            <a:ext cx="2276042" cy="7987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9" y="3606882"/>
            <a:ext cx="1044929" cy="81135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77240" y="5056909"/>
            <a:ext cx="768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Jueves 12/09/2024 – 10 </a:t>
            </a:r>
            <a:r>
              <a:rPr lang="es-AR" dirty="0" err="1" smtClean="0"/>
              <a:t>hs</a:t>
            </a:r>
            <a:r>
              <a:rPr lang="es-AR" dirty="0" smtClean="0"/>
              <a:t>.</a:t>
            </a:r>
          </a:p>
          <a:p>
            <a:endParaRPr lang="es-AR" dirty="0"/>
          </a:p>
        </p:txBody>
      </p:sp>
      <p:sp>
        <p:nvSpPr>
          <p:cNvPr id="15" name="Rectángulo 14"/>
          <p:cNvSpPr/>
          <p:nvPr/>
        </p:nvSpPr>
        <p:spPr>
          <a:xfrm>
            <a:off x="6161412" y="4656799"/>
            <a:ext cx="5341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solidFill>
                  <a:schemeClr val="accent1"/>
                </a:solidFill>
              </a:rPr>
              <a:t>https://github.com/vigilanciaenr/VigilanciaenR</a:t>
            </a:r>
          </a:p>
        </p:txBody>
      </p:sp>
    </p:spTree>
    <p:extLst>
      <p:ext uri="{BB962C8B-B14F-4D97-AF65-F5344CB8AC3E}">
        <p14:creationId xmlns:p14="http://schemas.microsoft.com/office/powerpoint/2010/main" val="212320056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217">
              <a:lnSpc>
                <a:spcPts val="5468"/>
              </a:lnSpc>
            </a:pPr>
            <a:r>
              <a:rPr lang="es-AR" dirty="0">
                <a:latin typeface="+mn-lt"/>
              </a:rPr>
              <a:t>¿Qué es un paquete en 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40636" cy="4107499"/>
          </a:xfrm>
        </p:spPr>
        <p:txBody>
          <a:bodyPr>
            <a:normAutofit/>
          </a:bodyPr>
          <a:lstStyle/>
          <a:p>
            <a:r>
              <a:rPr lang="es-ES" dirty="0" err="1" smtClean="0"/>
              <a:t>Qiene</a:t>
            </a:r>
            <a:r>
              <a:rPr lang="es-ES" dirty="0" smtClean="0"/>
              <a:t> utilizan </a:t>
            </a:r>
            <a:r>
              <a:rPr lang="es-ES" dirty="0"/>
              <a:t>R </a:t>
            </a:r>
            <a:r>
              <a:rPr lang="es-ES" dirty="0" smtClean="0"/>
              <a:t>para analizar datos, a menudo diseñan </a:t>
            </a:r>
            <a:r>
              <a:rPr lang="es-ES" dirty="0"/>
              <a:t>herramientas que pueden ayudar a </a:t>
            </a:r>
            <a:r>
              <a:rPr lang="es-ES" dirty="0" smtClean="0"/>
              <a:t>otras </a:t>
            </a:r>
            <a:r>
              <a:rPr lang="es-ES" dirty="0"/>
              <a:t>personas a analizar datos. </a:t>
            </a:r>
            <a:endParaRPr lang="es-ES" dirty="0" smtClean="0"/>
          </a:p>
          <a:p>
            <a:r>
              <a:rPr lang="es-ES" dirty="0"/>
              <a:t>E</a:t>
            </a:r>
            <a:r>
              <a:rPr lang="es-ES" dirty="0" smtClean="0"/>
              <a:t>stas herramientas están </a:t>
            </a:r>
            <a:r>
              <a:rPr lang="es-ES" dirty="0"/>
              <a:t>a disposición de cualquier persona de forma gratuita. Para utilizarlas, solo tienes que descargarlas. Vienen como colecciones </a:t>
            </a:r>
            <a:r>
              <a:rPr lang="es-ES" dirty="0" err="1"/>
              <a:t>preensambladas</a:t>
            </a:r>
            <a:r>
              <a:rPr lang="es-ES" dirty="0"/>
              <a:t> de funciones y objetos llamados paquetes.</a:t>
            </a:r>
            <a:endParaRPr lang="es-AR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441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B81BE23-EAC6-472E-4DC5-F79CFF6F9BCC}"/>
              </a:ext>
            </a:extLst>
          </p:cNvPr>
          <p:cNvSpPr/>
          <p:nvPr/>
        </p:nvSpPr>
        <p:spPr>
          <a:xfrm>
            <a:off x="799386" y="64309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spcBef>
                <a:spcPct val="0"/>
              </a:spcBef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Comunidad R</a:t>
            </a: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5EEA0263-6B90-870C-31A2-38D89765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6" y="1670725"/>
            <a:ext cx="3518059" cy="88868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A775B690-E06A-B601-B72F-7108E0E9ABC6}"/>
              </a:ext>
            </a:extLst>
          </p:cNvPr>
          <p:cNvSpPr/>
          <p:nvPr/>
        </p:nvSpPr>
        <p:spPr>
          <a:xfrm>
            <a:off x="1021556" y="2892664"/>
            <a:ext cx="29201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Foros y listas de correo</a:t>
            </a:r>
            <a:endParaRPr lang="en-US" sz="218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5D1D259-E0F5-5625-ED6C-24AF5952861C}"/>
              </a:ext>
            </a:extLst>
          </p:cNvPr>
          <p:cNvSpPr/>
          <p:nvPr/>
        </p:nvSpPr>
        <p:spPr>
          <a:xfrm>
            <a:off x="1021556" y="3373081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Participa en foros y listas de correo para obtener ayuda e intercambiar ideas.</a:t>
            </a:r>
            <a:endParaRPr lang="en-US" sz="175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59FA412E-44DD-7712-F580-146A0FB5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45" y="1670725"/>
            <a:ext cx="3518178" cy="88868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734A53BA-3676-D2BA-E4AB-AE4573E44CA0}"/>
              </a:ext>
            </a:extLst>
          </p:cNvPr>
          <p:cNvSpPr/>
          <p:nvPr/>
        </p:nvSpPr>
        <p:spPr>
          <a:xfrm>
            <a:off x="4539615" y="2892664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Contribución de paquetes</a:t>
            </a:r>
            <a:endParaRPr lang="en-US" sz="2187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D9B8700-C650-43EE-778F-6C5C83C9C4C4}"/>
              </a:ext>
            </a:extLst>
          </p:cNvPr>
          <p:cNvSpPr/>
          <p:nvPr/>
        </p:nvSpPr>
        <p:spPr>
          <a:xfrm>
            <a:off x="4539615" y="3720267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Puedes contribuir al desarrollo de R creando y compartiendo tus propios paquetes.</a:t>
            </a:r>
            <a:endParaRPr lang="en-US" sz="1750" dirty="0"/>
          </a:p>
        </p:txBody>
      </p:sp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2E3C2404-8D24-68F1-21A6-1E9942A74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622" y="1670725"/>
            <a:ext cx="3518178" cy="888682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3D3619A6-3E1F-DE36-AAFB-B24FA7734E1C}"/>
              </a:ext>
            </a:extLst>
          </p:cNvPr>
          <p:cNvSpPr/>
          <p:nvPr/>
        </p:nvSpPr>
        <p:spPr>
          <a:xfrm>
            <a:off x="8057793" y="2892664"/>
            <a:ext cx="2984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Conferencias y eventos</a:t>
            </a:r>
            <a:endParaRPr lang="en-US" sz="2187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0B8EE95-DE41-08D2-21D2-C8591A9D6796}"/>
              </a:ext>
            </a:extLst>
          </p:cNvPr>
          <p:cNvSpPr/>
          <p:nvPr/>
        </p:nvSpPr>
        <p:spPr>
          <a:xfrm>
            <a:off x="8057793" y="3373081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cuenta con una gran cantidad de conferencias y eventos a nivel mundial.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73542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22A2450-6034-A616-5B36-6B6A1175C5B5}"/>
              </a:ext>
            </a:extLst>
          </p:cNvPr>
          <p:cNvSpPr/>
          <p:nvPr/>
        </p:nvSpPr>
        <p:spPr>
          <a:xfrm>
            <a:off x="799386" y="5797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  <a:spcBef>
                <a:spcPct val="0"/>
              </a:spcBef>
              <a:buNone/>
            </a:pP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Vigilancia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epidemiológica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y R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18D2B01-975D-8741-19BE-DC4979063540}"/>
              </a:ext>
            </a:extLst>
          </p:cNvPr>
          <p:cNvSpPr/>
          <p:nvPr/>
        </p:nvSpPr>
        <p:spPr>
          <a:xfrm>
            <a:off x="799386" y="1718503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E5439E3-90ED-DEAB-BB1B-A89CD3D0804B}"/>
              </a:ext>
            </a:extLst>
          </p:cNvPr>
          <p:cNvSpPr/>
          <p:nvPr/>
        </p:nvSpPr>
        <p:spPr>
          <a:xfrm>
            <a:off x="1029176" y="1948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Fuentes de datos</a:t>
            </a:r>
            <a:endParaRPr lang="en-US" sz="218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3BB0497-EC40-9AB2-834E-3A5736C2E8EF}"/>
              </a:ext>
            </a:extLst>
          </p:cNvPr>
          <p:cNvSpPr/>
          <p:nvPr/>
        </p:nvSpPr>
        <p:spPr>
          <a:xfrm>
            <a:off x="1029176" y="242871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La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vigilancia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epidemiológica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una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fuente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constante</a:t>
            </a:r>
            <a:r>
              <a:rPr lang="es-AR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producción de datos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6024614-0F4F-1B97-A99C-BB7785472B3F}"/>
              </a:ext>
            </a:extLst>
          </p:cNvPr>
          <p:cNvSpPr/>
          <p:nvPr/>
        </p:nvSpPr>
        <p:spPr>
          <a:xfrm>
            <a:off x="6187678" y="1718503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6216E9B-7405-DCEE-A5F1-BFA38AB993C6}"/>
              </a:ext>
            </a:extLst>
          </p:cNvPr>
          <p:cNvSpPr/>
          <p:nvPr/>
        </p:nvSpPr>
        <p:spPr>
          <a:xfrm>
            <a:off x="6417469" y="1948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Desarrollo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de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proyectos</a:t>
            </a:r>
            <a:endParaRPr lang="en-US" sz="2187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3923A73-DF89-3A06-7F53-E58CF4A90C6D}"/>
              </a:ext>
            </a:extLst>
          </p:cNvPr>
          <p:cNvSpPr/>
          <p:nvPr/>
        </p:nvSpPr>
        <p:spPr>
          <a:xfrm>
            <a:off x="6417468" y="242871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facilita la </a:t>
            </a:r>
            <a:r>
              <a:rPr lang="en-US" sz="175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creación</a:t>
            </a: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proyectos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para el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procesameinto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automatizado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los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datos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DF25CE09-6182-B415-A012-B53BDA1AFC9A}"/>
              </a:ext>
            </a:extLst>
          </p:cNvPr>
          <p:cNvSpPr/>
          <p:nvPr/>
        </p:nvSpPr>
        <p:spPr>
          <a:xfrm>
            <a:off x="799386" y="3591475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BBD1DD8-E83E-8958-55BA-8B69EC00A777}"/>
              </a:ext>
            </a:extLst>
          </p:cNvPr>
          <p:cNvSpPr/>
          <p:nvPr/>
        </p:nvSpPr>
        <p:spPr>
          <a:xfrm>
            <a:off x="1029176" y="3821266"/>
            <a:ext cx="31905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Compartir conocimiento</a:t>
            </a:r>
            <a:endParaRPr lang="en-US" sz="2187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C965B77-6729-CADE-68AC-1B11877353C9}"/>
              </a:ext>
            </a:extLst>
          </p:cNvPr>
          <p:cNvSpPr/>
          <p:nvPr/>
        </p:nvSpPr>
        <p:spPr>
          <a:xfrm>
            <a:off x="1029176" y="4301683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La comunidad de R fomenta la colaboración y el intercambio de conocimiento.</a:t>
            </a:r>
            <a:endParaRPr lang="en-US" sz="175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B6C355A9-B55C-59EA-26B5-35E556CD68AB}"/>
              </a:ext>
            </a:extLst>
          </p:cNvPr>
          <p:cNvSpPr/>
          <p:nvPr/>
        </p:nvSpPr>
        <p:spPr>
          <a:xfrm>
            <a:off x="6187678" y="3591475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11E1A8A-7A17-7881-FC85-9837B01561D2}"/>
              </a:ext>
            </a:extLst>
          </p:cNvPr>
          <p:cNvSpPr/>
          <p:nvPr/>
        </p:nvSpPr>
        <p:spPr>
          <a:xfrm>
            <a:off x="6417469" y="38212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Investigación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en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salud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pública</a:t>
            </a:r>
            <a:endParaRPr lang="en-US" sz="2187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F5CA49F-A501-34A7-9C6E-7DB97B970063}"/>
              </a:ext>
            </a:extLst>
          </p:cNvPr>
          <p:cNvSpPr/>
          <p:nvPr/>
        </p:nvSpPr>
        <p:spPr>
          <a:xfrm>
            <a:off x="6417469" y="4301683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puede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utilizarse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en proyectos de </a:t>
            </a:r>
            <a:r>
              <a:rPr lang="en-US" sz="175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investigación</a:t>
            </a: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y/o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implementación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políticas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939900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A21B80C-3151-7058-3714-58A88733D3F0}"/>
              </a:ext>
            </a:extLst>
          </p:cNvPr>
          <p:cNvSpPr/>
          <p:nvPr/>
        </p:nvSpPr>
        <p:spPr>
          <a:xfrm>
            <a:off x="963346" y="34105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5468"/>
              </a:lnSpc>
              <a:spcBef>
                <a:spcPct val="0"/>
              </a:spcBef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Futuro de R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01C30E0-F032-877A-E6BA-A68BB4E05461}"/>
              </a:ext>
            </a:extLst>
          </p:cNvPr>
          <p:cNvSpPr/>
          <p:nvPr/>
        </p:nvSpPr>
        <p:spPr>
          <a:xfrm>
            <a:off x="799386" y="1453036"/>
            <a:ext cx="10554414" cy="3985260"/>
          </a:xfrm>
          <a:prstGeom prst="roundRect">
            <a:avLst>
              <a:gd name="adj" fmla="val 250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3EA07E8-6B1E-DECB-5328-E4B6281EA9DD}"/>
              </a:ext>
            </a:extLst>
          </p:cNvPr>
          <p:cNvSpPr/>
          <p:nvPr/>
        </p:nvSpPr>
        <p:spPr>
          <a:xfrm>
            <a:off x="807006" y="1460656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965407C-420E-8E47-CFF8-B614133E4D31}"/>
              </a:ext>
            </a:extLst>
          </p:cNvPr>
          <p:cNvSpPr/>
          <p:nvPr/>
        </p:nvSpPr>
        <p:spPr>
          <a:xfrm>
            <a:off x="1029176" y="160150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Crecimiento continuo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CAFAC63-9382-BAFF-5BBB-9D5377730CA9}"/>
              </a:ext>
            </a:extLst>
          </p:cNvPr>
          <p:cNvSpPr/>
          <p:nvPr/>
        </p:nvSpPr>
        <p:spPr>
          <a:xfrm>
            <a:off x="6302574" y="1601507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La comunidad de R sigue expandiéndose y desarrollando nuevas funcionalidades.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23F4AA9A-03DF-9CFE-E0CA-167638035345}"/>
              </a:ext>
            </a:extLst>
          </p:cNvPr>
          <p:cNvSpPr/>
          <p:nvPr/>
        </p:nvSpPr>
        <p:spPr>
          <a:xfrm>
            <a:off x="807006" y="2453161"/>
            <a:ext cx="10539174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F9DDA0E-CCF6-88E6-D40E-9399E098FEC2}"/>
              </a:ext>
            </a:extLst>
          </p:cNvPr>
          <p:cNvSpPr/>
          <p:nvPr/>
        </p:nvSpPr>
        <p:spPr>
          <a:xfrm>
            <a:off x="1029176" y="259401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Integración con otros lenguajes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77BD5CA-6506-CF2F-CA62-A7B63DBEF7BA}"/>
              </a:ext>
            </a:extLst>
          </p:cNvPr>
          <p:cNvSpPr/>
          <p:nvPr/>
        </p:nvSpPr>
        <p:spPr>
          <a:xfrm>
            <a:off x="6302574" y="2594012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se integra cada vez más con otros lenguajes como Python, Java y JavaScript.</a:t>
            </a:r>
            <a:endParaRPr lang="en-US" sz="17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FA8A57DA-68E5-5AFC-8F3A-DF88A8558952}"/>
              </a:ext>
            </a:extLst>
          </p:cNvPr>
          <p:cNvSpPr/>
          <p:nvPr/>
        </p:nvSpPr>
        <p:spPr>
          <a:xfrm>
            <a:off x="807006" y="3445666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9CB61D5-4951-19A5-42F8-24066D5492D9}"/>
              </a:ext>
            </a:extLst>
          </p:cNvPr>
          <p:cNvSpPr/>
          <p:nvPr/>
        </p:nvSpPr>
        <p:spPr>
          <a:xfrm>
            <a:off x="1029176" y="358651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Uso en inteligencia artificial</a:t>
            </a:r>
            <a:endParaRPr lang="en-US" sz="17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1EBA0BE-61C4-1150-A5D7-FEF069FCE9F5}"/>
              </a:ext>
            </a:extLst>
          </p:cNvPr>
          <p:cNvSpPr/>
          <p:nvPr/>
        </p:nvSpPr>
        <p:spPr>
          <a:xfrm>
            <a:off x="6302574" y="3586517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se utiliza en proyectos de aprendizaje automático y deep learning.</a:t>
            </a:r>
            <a:endParaRPr lang="en-US" sz="17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1055045F-91E1-20E6-3ADE-A6FCE1FD0959}"/>
              </a:ext>
            </a:extLst>
          </p:cNvPr>
          <p:cNvSpPr/>
          <p:nvPr/>
        </p:nvSpPr>
        <p:spPr>
          <a:xfrm>
            <a:off x="807006" y="4438171"/>
            <a:ext cx="10539174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A45EA667-8C37-EA65-82B0-697948ED0178}"/>
              </a:ext>
            </a:extLst>
          </p:cNvPr>
          <p:cNvSpPr/>
          <p:nvPr/>
        </p:nvSpPr>
        <p:spPr>
          <a:xfrm>
            <a:off x="1029176" y="457902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Aplicaciones en la nube</a:t>
            </a:r>
            <a:endParaRPr lang="en-US" sz="175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19F3C46-FB83-5C55-7D41-47EF2F22573F}"/>
              </a:ext>
            </a:extLst>
          </p:cNvPr>
          <p:cNvSpPr/>
          <p:nvPr/>
        </p:nvSpPr>
        <p:spPr>
          <a:xfrm>
            <a:off x="6302574" y="4579022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Existen soluciones en la nube que permiten ejecutar R de manera ágil y escalable.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2533991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" name="Título 1">
            <a:extLst>
              <a:ext uri="{FF2B5EF4-FFF2-40B4-BE49-F238E27FC236}">
                <a16:creationId xmlns:a16="http://schemas.microsoft.com/office/drawing/2014/main" id="{B3E3C7E0-A7D5-7209-D992-0DD26091DED5}"/>
              </a:ext>
            </a:extLst>
          </p:cNvPr>
          <p:cNvSpPr txBox="1">
            <a:spLocks/>
          </p:cNvSpPr>
          <p:nvPr/>
        </p:nvSpPr>
        <p:spPr>
          <a:xfrm>
            <a:off x="1945168" y="1580912"/>
            <a:ext cx="91440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b="1">
                <a:solidFill>
                  <a:schemeClr val="bg1"/>
                </a:solidFill>
                <a:latin typeface="Rod" panose="02030509050101010101" pitchFamily="49" charset="-79"/>
                <a:cs typeface="Rod" panose="02030509050101010101" pitchFamily="49" charset="-79"/>
              </a:rPr>
              <a:t>Instalación </a:t>
            </a:r>
          </a:p>
          <a:p>
            <a:r>
              <a:rPr lang="es-ES" sz="7200" b="1">
                <a:solidFill>
                  <a:schemeClr val="bg1"/>
                </a:solidFill>
                <a:latin typeface="Rod" panose="02030509050101010101" pitchFamily="49" charset="-79"/>
                <a:cs typeface="Rod" panose="02030509050101010101" pitchFamily="49" charset="-79"/>
              </a:rPr>
              <a:t>de R y </a:t>
            </a:r>
          </a:p>
          <a:p>
            <a:r>
              <a:rPr lang="es-ES" sz="7200" b="1" err="1">
                <a:solidFill>
                  <a:schemeClr val="bg1"/>
                </a:solidFill>
                <a:latin typeface="Rod" panose="02030509050101010101" pitchFamily="49" charset="-79"/>
                <a:cs typeface="Rod" panose="02030509050101010101" pitchFamily="49" charset="-79"/>
              </a:rPr>
              <a:t>RStudio</a:t>
            </a:r>
            <a:endParaRPr lang="es-CL" sz="7200">
              <a:solidFill>
                <a:schemeClr val="bg1"/>
              </a:solidFill>
              <a:latin typeface="Rod" panose="02030509050101010101" pitchFamily="49" charset="-79"/>
              <a:cs typeface="Rod" panose="0203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469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71185-3AF1-0274-6E79-43B98BE9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3165993-E451-68A9-E26B-9E817BC77F8B}"/>
              </a:ext>
            </a:extLst>
          </p:cNvPr>
          <p:cNvSpPr txBox="1">
            <a:spLocks/>
          </p:cNvSpPr>
          <p:nvPr/>
        </p:nvSpPr>
        <p:spPr>
          <a:xfrm>
            <a:off x="1433774" y="-477236"/>
            <a:ext cx="7924800" cy="1963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s-CL" sz="2400" dirty="0"/>
              <a:t>P</a:t>
            </a:r>
            <a:r>
              <a:rPr lang="es-CL" sz="2400" dirty="0" smtClean="0"/>
              <a:t>asos </a:t>
            </a:r>
            <a:r>
              <a:rPr lang="es-CL" sz="2400" dirty="0"/>
              <a:t>necesarios para instalar R y </a:t>
            </a:r>
            <a:r>
              <a:rPr lang="es-CL" sz="2400" dirty="0" err="1"/>
              <a:t>RStudio</a:t>
            </a:r>
            <a:r>
              <a:rPr lang="es-CL" sz="2400" dirty="0"/>
              <a:t>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58C4D-1820-82B1-86D9-2B12DC3B6214}"/>
              </a:ext>
            </a:extLst>
          </p:cNvPr>
          <p:cNvGrpSpPr/>
          <p:nvPr/>
        </p:nvGrpSpPr>
        <p:grpSpPr>
          <a:xfrm>
            <a:off x="2674540" y="811405"/>
            <a:ext cx="5443268" cy="1777042"/>
            <a:chOff x="6021238" y="3804249"/>
            <a:chExt cx="5443268" cy="17770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B2CD26-64A4-7EF9-9F67-E4549EBC494D}"/>
                </a:ext>
              </a:extLst>
            </p:cNvPr>
            <p:cNvSpPr/>
            <p:nvPr/>
          </p:nvSpPr>
          <p:spPr>
            <a:xfrm>
              <a:off x="6021238" y="3804249"/>
              <a:ext cx="5443268" cy="1777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EF7D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648D389-CE3D-1157-64F9-E8551291F0F3}"/>
                </a:ext>
              </a:extLst>
            </p:cNvPr>
            <p:cNvGrpSpPr/>
            <p:nvPr/>
          </p:nvGrpSpPr>
          <p:grpSpPr>
            <a:xfrm>
              <a:off x="6088233" y="3873260"/>
              <a:ext cx="5299819" cy="1629788"/>
              <a:chOff x="6088233" y="3873260"/>
              <a:chExt cx="5299819" cy="162978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27CBF9-639A-C80A-F5FB-02933DB7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62366" y="4394338"/>
                <a:ext cx="1108710" cy="11087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28794AD-9E4A-8164-0F89-B9DB3CFA0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2670" y="4394338"/>
                <a:ext cx="1430594" cy="110871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4EB1D-2E0B-46E6-E874-88A352A5269F}"/>
                  </a:ext>
                </a:extLst>
              </p:cNvPr>
              <p:cNvSpPr txBox="1"/>
              <p:nvPr/>
            </p:nvSpPr>
            <p:spPr>
              <a:xfrm flipH="1">
                <a:off x="6088233" y="3880604"/>
                <a:ext cx="16194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/>
                  <a:t>Ícono de 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255E5D-7421-0ADF-5DE3-F75FB33C50AB}"/>
                  </a:ext>
                </a:extLst>
              </p:cNvPr>
              <p:cNvSpPr txBox="1"/>
              <p:nvPr/>
            </p:nvSpPr>
            <p:spPr>
              <a:xfrm flipH="1">
                <a:off x="9202670" y="3873260"/>
                <a:ext cx="2185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/>
                  <a:t>Ícono de </a:t>
                </a:r>
                <a:r>
                  <a:rPr lang="es-CL" err="1"/>
                  <a:t>RStudio</a:t>
                </a:r>
                <a:endParaRPr lang="es-CL"/>
              </a:p>
            </p:txBody>
          </p:sp>
        </p:grpSp>
      </p:grpSp>
      <p:pic>
        <p:nvPicPr>
          <p:cNvPr id="3074" name="Picture 2" descr="Analogy of difference between R and RStudio.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774" y="2697453"/>
            <a:ext cx="8340320" cy="343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3736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469FAB7-F7EF-782C-0C6C-1C0153984D9E}"/>
              </a:ext>
            </a:extLst>
          </p:cNvPr>
          <p:cNvGraphicFramePr/>
          <p:nvPr>
            <p:extLst/>
          </p:nvPr>
        </p:nvGraphicFramePr>
        <p:xfrm>
          <a:off x="838200" y="1738323"/>
          <a:ext cx="6525353" cy="3825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F90B25-8CAB-15B0-D0B4-34BD570A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Pasos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887A8-15E8-C360-6891-770226133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01746-E6E4-4882-078F-3EAF939D9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1" y="2217911"/>
            <a:ext cx="715297" cy="55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77418-5464-CE43-D0D4-61EEE3286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759" y="3330293"/>
            <a:ext cx="590530" cy="590530"/>
          </a:xfrm>
          <a:prstGeom prst="rect">
            <a:avLst/>
          </a:prstGeom>
        </p:spPr>
      </p:pic>
      <p:pic>
        <p:nvPicPr>
          <p:cNvPr id="12" name="Graphic 11" descr="Badge Tick outline">
            <a:extLst>
              <a:ext uri="{FF2B5EF4-FFF2-40B4-BE49-F238E27FC236}">
                <a16:creationId xmlns:a16="http://schemas.microsoft.com/office/drawing/2014/main" id="{C94E09B5-1FDD-A689-013E-1E46F9A2D5E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07559" y="43642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1602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9F3930-FE3D-9054-90AD-C04C5750804A}"/>
              </a:ext>
            </a:extLst>
          </p:cNvPr>
          <p:cNvSpPr/>
          <p:nvPr/>
        </p:nvSpPr>
        <p:spPr>
          <a:xfrm>
            <a:off x="9301118" y="2674397"/>
            <a:ext cx="1535837" cy="1509204"/>
          </a:xfrm>
          <a:prstGeom prst="rect">
            <a:avLst/>
          </a:prstGeom>
          <a:solidFill>
            <a:schemeClr val="bg1"/>
          </a:solidFill>
          <a:ln w="57150">
            <a:solidFill>
              <a:srgbClr val="FEF7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FA813-A1CC-BBF0-19EC-DB6CC0693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 smtClean="0">
                <a:latin typeface="+mn-lt"/>
              </a:rPr>
              <a:t> </a:t>
            </a:r>
            <a:r>
              <a:rPr lang="es-CL" dirty="0">
                <a:latin typeface="+mn-lt"/>
              </a:rPr>
              <a:t>Descargar e instalar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ECEF-1FB4-AC5B-4017-B5019839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45648-7AB4-8673-DA73-57B02F36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40" y="2874644"/>
            <a:ext cx="1430594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76656"/>
          </a:xfrm>
        </p:spPr>
        <p:txBody>
          <a:bodyPr/>
          <a:lstStyle/>
          <a:p>
            <a:r>
              <a:rPr lang="es-CL" sz="3200" dirty="0">
                <a:latin typeface="+mn-lt"/>
              </a:rPr>
              <a:t>Ingresar a </a:t>
            </a:r>
            <a:r>
              <a:rPr lang="es-CL" sz="3200" dirty="0">
                <a:latin typeface="+mn-lt"/>
                <a:hlinkClick r:id="rId2"/>
              </a:rPr>
              <a:t>https://posit.co/</a:t>
            </a:r>
            <a:endParaRPr lang="es-CL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D3EC94-97D7-50E7-5D94-88801CC8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7" y="804673"/>
            <a:ext cx="8397846" cy="52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99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“DOWNLOAD RSTUDIO”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D3EC94-97D7-50E7-5D94-88801CC8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77" y="804673"/>
            <a:ext cx="8397846" cy="524865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A0AA9B-D3C4-6FAB-70CC-220005EBE672}"/>
              </a:ext>
            </a:extLst>
          </p:cNvPr>
          <p:cNvCxnSpPr/>
          <p:nvPr/>
        </p:nvCxnSpPr>
        <p:spPr>
          <a:xfrm flipH="1" flipV="1">
            <a:off x="10113264" y="1993392"/>
            <a:ext cx="1783080" cy="1234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FB96A63-14FE-71A4-FF58-415366D9DEC7}"/>
              </a:ext>
            </a:extLst>
          </p:cNvPr>
          <p:cNvSpPr/>
          <p:nvPr/>
        </p:nvSpPr>
        <p:spPr>
          <a:xfrm>
            <a:off x="7882128" y="1051560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25294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9E21-332D-8D7C-A619-D52F03FC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Materiales </a:t>
            </a:r>
            <a:r>
              <a:rPr lang="es-CL" dirty="0" smtClean="0">
                <a:latin typeface="+mn-lt"/>
              </a:rPr>
              <a:t>de trabajo</a:t>
            </a:r>
            <a:endParaRPr lang="es-CL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DCAD-3321-7B27-0BF9-6CD96A79F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469582" cy="4159539"/>
          </a:xfrm>
        </p:spPr>
        <p:txBody>
          <a:bodyPr anchor="ctr">
            <a:normAutofit/>
          </a:bodyPr>
          <a:lstStyle/>
          <a:p>
            <a:r>
              <a:rPr lang="es-CL" dirty="0" smtClean="0"/>
              <a:t>R </a:t>
            </a:r>
            <a:r>
              <a:rPr lang="es-CL" dirty="0"/>
              <a:t>y R </a:t>
            </a:r>
            <a:r>
              <a:rPr lang="es-CL" dirty="0" smtClean="0"/>
              <a:t>Studio</a:t>
            </a:r>
          </a:p>
          <a:p>
            <a:endParaRPr lang="es-CL" dirty="0" smtClean="0"/>
          </a:p>
          <a:p>
            <a:r>
              <a:rPr lang="es-CL" dirty="0" smtClean="0"/>
              <a:t>GitHub</a:t>
            </a:r>
          </a:p>
          <a:p>
            <a:endParaRPr lang="es-CL" dirty="0" smtClean="0"/>
          </a:p>
          <a:p>
            <a:r>
              <a:rPr lang="es-CL" dirty="0" err="1" smtClean="0"/>
              <a:t>Rmarkdown</a:t>
            </a:r>
            <a:endParaRPr lang="es-CL" dirty="0" smtClean="0"/>
          </a:p>
          <a:p>
            <a:endParaRPr lang="es-CL" dirty="0" smtClean="0"/>
          </a:p>
          <a:p>
            <a:r>
              <a:rPr lang="es-CL" dirty="0" err="1" smtClean="0"/>
              <a:t>Quarto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EC85E-7379-40C9-EE76-3A6865207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60AAF0-FC94-E1CD-DA63-D2A4E98E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20" y="1876331"/>
            <a:ext cx="916526" cy="8034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2019A3-2E7E-AD00-B709-492FA2F5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00" y="1825625"/>
            <a:ext cx="1017414" cy="1017414"/>
          </a:xfrm>
          <a:prstGeom prst="rect">
            <a:avLst/>
          </a:prstGeom>
        </p:spPr>
      </p:pic>
      <p:pic>
        <p:nvPicPr>
          <p:cNvPr id="8" name="Picture 2" descr="Learn R Markdown • rmarkdow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363" y="3803890"/>
            <a:ext cx="927283" cy="10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de rmarkdown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09" y="5009067"/>
            <a:ext cx="1306595" cy="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7190509" y="1825625"/>
            <a:ext cx="4558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s-AR" dirty="0">
                <a:hlinkClick r:id="rId6"/>
              </a:rPr>
              <a:t>https://www.r4epi.com</a:t>
            </a:r>
            <a:r>
              <a:rPr lang="es-AR" dirty="0" smtClean="0">
                <a:hlinkClick r:id="rId6"/>
              </a:rPr>
              <a:t>/</a:t>
            </a:r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r>
              <a:rPr lang="es-AR" dirty="0" smtClean="0"/>
              <a:t>Repositorio:</a:t>
            </a:r>
          </a:p>
          <a:p>
            <a:endParaRPr lang="es-AR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026" y="2730526"/>
            <a:ext cx="1052222" cy="9545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7028055" y="3551451"/>
            <a:ext cx="4141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accent1"/>
                </a:solidFill>
              </a:rPr>
              <a:t>https://github.com/vigilanciaenr/VigilanciaenR</a:t>
            </a:r>
          </a:p>
        </p:txBody>
      </p:sp>
    </p:spTree>
    <p:extLst>
      <p:ext uri="{BB962C8B-B14F-4D97-AF65-F5344CB8AC3E}">
        <p14:creationId xmlns:p14="http://schemas.microsoft.com/office/powerpoint/2010/main" val="16296770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AEEAF-E9F8-6F77-F8E9-054FCD74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76" y="830580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Desplazarse hacia abajo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986B1E-5199-C213-E19C-B3FCF6B3D3F4}"/>
              </a:ext>
            </a:extLst>
          </p:cNvPr>
          <p:cNvSpPr/>
          <p:nvPr/>
        </p:nvSpPr>
        <p:spPr>
          <a:xfrm>
            <a:off x="2459523" y="874351"/>
            <a:ext cx="2103404" cy="560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21AF9-221D-E52E-C32E-710F2C234F9C}"/>
              </a:ext>
            </a:extLst>
          </p:cNvPr>
          <p:cNvSpPr txBox="1">
            <a:spLocks/>
          </p:cNvSpPr>
          <p:nvPr/>
        </p:nvSpPr>
        <p:spPr>
          <a:xfrm>
            <a:off x="237460" y="812045"/>
            <a:ext cx="1805763" cy="490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179AD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100">
                <a:solidFill>
                  <a:srgbClr val="FF0000"/>
                </a:solidFill>
                <a:latin typeface="+mn-lt"/>
              </a:rPr>
              <a:t>Nos llevará a esta página:</a:t>
            </a:r>
            <a:endParaRPr lang="es-ES" sz="2100">
              <a:solidFill>
                <a:srgbClr val="FF0000"/>
              </a:solidFill>
            </a:endParaRP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C8A76E19-B6EA-8B90-9286-BE52458BC616}"/>
              </a:ext>
            </a:extLst>
          </p:cNvPr>
          <p:cNvCxnSpPr/>
          <p:nvPr/>
        </p:nvCxnSpPr>
        <p:spPr>
          <a:xfrm>
            <a:off x="3545" y="38987"/>
            <a:ext cx="435934" cy="94098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8143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F6D3D-3067-E37A-3702-A902A61C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“DOWNLOAD RSTUDIO”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>
            <a:off x="1014984" y="2642616"/>
            <a:ext cx="969264" cy="1444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2086051" y="4087368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019956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BBCF8-9D2A-8E9B-D519-1214279F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96" y="804672"/>
            <a:ext cx="8328964" cy="5205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17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Desplazarse hacia abajo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E5685-7FA4-8DE4-6F72-9845659E72E2}"/>
              </a:ext>
            </a:extLst>
          </p:cNvPr>
          <p:cNvSpPr/>
          <p:nvPr/>
        </p:nvSpPr>
        <p:spPr>
          <a:xfrm>
            <a:off x="2459523" y="874351"/>
            <a:ext cx="2280613" cy="560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918568-2BD0-DC49-B8DA-115FCD951E4C}"/>
              </a:ext>
            </a:extLst>
          </p:cNvPr>
          <p:cNvSpPr txBox="1">
            <a:spLocks/>
          </p:cNvSpPr>
          <p:nvPr/>
        </p:nvSpPr>
        <p:spPr>
          <a:xfrm>
            <a:off x="237460" y="812045"/>
            <a:ext cx="1805763" cy="490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179AD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100">
                <a:solidFill>
                  <a:srgbClr val="FF0000"/>
                </a:solidFill>
                <a:latin typeface="+mn-lt"/>
              </a:rPr>
              <a:t>Nos llevará a esta página:</a:t>
            </a:r>
            <a:endParaRPr lang="es-ES" sz="2100">
              <a:solidFill>
                <a:srgbClr val="FF0000"/>
              </a:solidFill>
            </a:endParaRPr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317956F9-E0BC-E185-F0BF-86BE9A017FFD}"/>
              </a:ext>
            </a:extLst>
          </p:cNvPr>
          <p:cNvCxnSpPr/>
          <p:nvPr/>
        </p:nvCxnSpPr>
        <p:spPr>
          <a:xfrm>
            <a:off x="3545" y="38987"/>
            <a:ext cx="435934" cy="94098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088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EDC0E-BCE4-946D-42C0-7E872433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" y="125730"/>
            <a:ext cx="10994136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“DOWNLOAD AND INSTALL 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>
            <a:off x="1042416" y="2103120"/>
            <a:ext cx="969264" cy="1444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2287503" y="3468128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34B2E-449B-82BA-5459-EA2FA595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23" y="4186337"/>
            <a:ext cx="879837" cy="6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900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4D401-90D4-B2FE-1F36-719B45FF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" y="125730"/>
            <a:ext cx="10994136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</a:t>
            </a:r>
            <a:r>
              <a:rPr lang="es-CL" err="1">
                <a:latin typeface="+mn-lt"/>
              </a:rPr>
              <a:t>Download</a:t>
            </a:r>
            <a:r>
              <a:rPr lang="es-CL">
                <a:latin typeface="+mn-lt"/>
              </a:rPr>
              <a:t> R </a:t>
            </a:r>
            <a:r>
              <a:rPr lang="es-CL" err="1">
                <a:latin typeface="+mn-lt"/>
              </a:rPr>
              <a:t>for</a:t>
            </a:r>
            <a:r>
              <a:rPr lang="es-CL">
                <a:latin typeface="+mn-lt"/>
              </a:rPr>
              <a:t> Windows”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>
            <a:off x="1042416" y="2103120"/>
            <a:ext cx="2743200" cy="2514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4042866" y="1883664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716375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0CF90-A9DA-C0E0-97A0-FBC52DBC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" y="125730"/>
            <a:ext cx="10994136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</a:t>
            </a:r>
            <a:r>
              <a:rPr lang="es-CL" err="1">
                <a:latin typeface="+mn-lt"/>
              </a:rPr>
              <a:t>install</a:t>
            </a:r>
            <a:r>
              <a:rPr lang="es-CL">
                <a:latin typeface="+mn-lt"/>
              </a:rPr>
              <a:t> R </a:t>
            </a:r>
            <a:r>
              <a:rPr lang="es-CL" err="1">
                <a:latin typeface="+mn-lt"/>
              </a:rPr>
              <a:t>for</a:t>
            </a:r>
            <a:r>
              <a:rPr lang="es-CL">
                <a:latin typeface="+mn-lt"/>
              </a:rPr>
              <a:t> </a:t>
            </a:r>
            <a:r>
              <a:rPr lang="es-CL" err="1">
                <a:latin typeface="+mn-lt"/>
              </a:rPr>
              <a:t>the</a:t>
            </a:r>
            <a:r>
              <a:rPr lang="es-CL">
                <a:latin typeface="+mn-lt"/>
              </a:rPr>
              <a:t> </a:t>
            </a:r>
            <a:r>
              <a:rPr lang="es-CL" err="1">
                <a:latin typeface="+mn-lt"/>
              </a:rPr>
              <a:t>first</a:t>
            </a:r>
            <a:r>
              <a:rPr lang="es-CL">
                <a:latin typeface="+mn-lt"/>
              </a:rPr>
              <a:t> time”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 flipV="1">
            <a:off x="598931" y="2073146"/>
            <a:ext cx="2743200" cy="9829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6575754" y="1479042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04033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B3B81-9803-3663-8419-30ACD124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" y="125730"/>
            <a:ext cx="10994136" cy="676656"/>
          </a:xfrm>
        </p:spPr>
        <p:txBody>
          <a:bodyPr>
            <a:normAutofit fontScale="90000"/>
          </a:bodyPr>
          <a:lstStyle/>
          <a:p>
            <a:r>
              <a:rPr lang="es-CL">
                <a:latin typeface="+mn-lt"/>
              </a:rPr>
              <a:t>Hacer </a:t>
            </a:r>
            <a:r>
              <a:rPr lang="es-CL" err="1">
                <a:latin typeface="+mn-lt"/>
              </a:rPr>
              <a:t>click</a:t>
            </a:r>
            <a:r>
              <a:rPr lang="es-CL">
                <a:latin typeface="+mn-lt"/>
              </a:rPr>
              <a:t> en “</a:t>
            </a:r>
            <a:r>
              <a:rPr lang="es-CL" err="1">
                <a:latin typeface="+mn-lt"/>
              </a:rPr>
              <a:t>Download</a:t>
            </a:r>
            <a:r>
              <a:rPr lang="es-CL">
                <a:latin typeface="+mn-lt"/>
              </a:rPr>
              <a:t> R-4.3.1 </a:t>
            </a:r>
            <a:r>
              <a:rPr lang="es-CL" err="1">
                <a:latin typeface="+mn-lt"/>
              </a:rPr>
              <a:t>for</a:t>
            </a:r>
            <a:r>
              <a:rPr lang="es-CL">
                <a:latin typeface="+mn-lt"/>
              </a:rPr>
              <a:t> Windows”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 flipV="1">
            <a:off x="598931" y="2073146"/>
            <a:ext cx="2743200" cy="9829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3503370" y="1421892"/>
            <a:ext cx="2112264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372656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0B25-8CAB-15B0-D0B4-34BD570A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>
                <a:latin typeface="+mn-lt"/>
              </a:rPr>
              <a:t>Ejecutar archivo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96E7-E01C-F9ED-21BF-DF8D87B0B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372600" cy="4107499"/>
          </a:xfrm>
        </p:spPr>
        <p:txBody>
          <a:bodyPr anchor="ctr"/>
          <a:lstStyle/>
          <a:p>
            <a:r>
              <a:rPr lang="es-CL" dirty="0"/>
              <a:t>Ejecutar archivo descargado y seguir las </a:t>
            </a:r>
            <a:r>
              <a:rPr lang="es-CL" dirty="0" smtClean="0"/>
              <a:t>instrucciones</a:t>
            </a:r>
            <a:endParaRPr lang="es-CL" dirty="0"/>
          </a:p>
          <a:p>
            <a:r>
              <a:rPr lang="es-CL" dirty="0"/>
              <a:t>Aceptar la configuración predeterminada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887A8-15E8-C360-6891-770226133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80AB6-58B3-3EAA-876C-9451B945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08" y="1416781"/>
            <a:ext cx="1430594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25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0997DE-3485-C72A-6AC1-141ABF62412C}"/>
              </a:ext>
            </a:extLst>
          </p:cNvPr>
          <p:cNvSpPr/>
          <p:nvPr/>
        </p:nvSpPr>
        <p:spPr>
          <a:xfrm>
            <a:off x="9268287" y="2663301"/>
            <a:ext cx="1535837" cy="1509204"/>
          </a:xfrm>
          <a:prstGeom prst="rect">
            <a:avLst/>
          </a:prstGeom>
          <a:solidFill>
            <a:schemeClr val="bg1"/>
          </a:solidFill>
          <a:ln w="57150">
            <a:solidFill>
              <a:srgbClr val="FEF7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FA813-A1CC-BBF0-19EC-DB6CC0693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 smtClean="0">
                <a:latin typeface="+mn-lt"/>
              </a:rPr>
              <a:t>Instalar </a:t>
            </a:r>
            <a:r>
              <a:rPr lang="es-CL" dirty="0" err="1">
                <a:latin typeface="+mn-lt"/>
              </a:rPr>
              <a:t>RStudio</a:t>
            </a:r>
            <a:endParaRPr lang="es-CL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ECEF-1FB4-AC5B-4017-B5019839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9A7D6-7BB4-5A44-C979-ADF34671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118" y="2756567"/>
            <a:ext cx="1344863" cy="1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E8AA0-7022-0811-DB22-845E648C8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7669B3-6ECF-38D7-F6E6-350519CB4969}"/>
              </a:ext>
            </a:extLst>
          </p:cNvPr>
          <p:cNvGrpSpPr/>
          <p:nvPr/>
        </p:nvGrpSpPr>
        <p:grpSpPr>
          <a:xfrm>
            <a:off x="227686" y="1432496"/>
            <a:ext cx="11861521" cy="4600865"/>
            <a:chOff x="227686" y="949421"/>
            <a:chExt cx="11861521" cy="46008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038400-6AD0-6EFA-C6AF-2378A39D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4462" y="949421"/>
              <a:ext cx="3867969" cy="21757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C30B9-4E3E-2E74-4C81-C7EF1353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238" y="949421"/>
              <a:ext cx="3867969" cy="21757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E2F357-5743-D7A3-4585-77FFE273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686" y="3374552"/>
              <a:ext cx="3867970" cy="21757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3B7323-D98A-4BBE-E3D3-8015948A1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4461" y="3374552"/>
              <a:ext cx="3867970" cy="21757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693CED-A02D-1C82-3EBF-57494E7A2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6" y="949421"/>
              <a:ext cx="3867969" cy="2175733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A78FE3C-7158-1D44-81B4-25481C10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29"/>
            <a:ext cx="10515600" cy="1325563"/>
          </a:xfrm>
        </p:spPr>
        <p:txBody>
          <a:bodyPr/>
          <a:lstStyle/>
          <a:p>
            <a:r>
              <a:rPr lang="es-CL">
                <a:latin typeface="+mn-lt"/>
              </a:rPr>
              <a:t>Repetir algunos pasos… </a:t>
            </a:r>
            <a:r>
              <a:rPr lang="es-CL" b="1">
                <a:solidFill>
                  <a:srgbClr val="FF671B"/>
                </a:solidFill>
                <a:latin typeface="+mn-lt"/>
              </a:rPr>
              <a:t>o</a:t>
            </a:r>
            <a:r>
              <a:rPr lang="es-CL">
                <a:latin typeface="+mn-lt"/>
              </a:rPr>
              <a:t> </a:t>
            </a:r>
            <a:r>
              <a:rPr lang="es-CL" b="1">
                <a:solidFill>
                  <a:srgbClr val="FF671B"/>
                </a:solidFill>
                <a:latin typeface="+mn-lt"/>
              </a:rPr>
              <a:t>use el link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0FEB6-9CC1-78DB-D4D5-4758161209B8}"/>
              </a:ext>
            </a:extLst>
          </p:cNvPr>
          <p:cNvGrpSpPr/>
          <p:nvPr/>
        </p:nvGrpSpPr>
        <p:grpSpPr>
          <a:xfrm>
            <a:off x="8289985" y="4097547"/>
            <a:ext cx="3407434" cy="1935813"/>
            <a:chOff x="8289985" y="4097547"/>
            <a:chExt cx="3407434" cy="19358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4716D-F515-2430-1134-621ADC7B8D53}"/>
                </a:ext>
              </a:extLst>
            </p:cNvPr>
            <p:cNvSpPr txBox="1"/>
            <p:nvPr/>
          </p:nvSpPr>
          <p:spPr>
            <a:xfrm>
              <a:off x="8289985" y="4097547"/>
              <a:ext cx="3407434" cy="1754326"/>
            </a:xfrm>
            <a:prstGeom prst="rect">
              <a:avLst/>
            </a:prstGeom>
            <a:solidFill>
              <a:srgbClr val="FF67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3600" b="1">
                  <a:solidFill>
                    <a:srgbClr val="FEF7DA"/>
                  </a:solidFill>
                </a:rPr>
                <a:t>link</a:t>
              </a:r>
            </a:p>
            <a:p>
              <a:endParaRPr lang="es-CL"/>
            </a:p>
            <a:p>
              <a:endParaRPr lang="es-CL"/>
            </a:p>
            <a:p>
              <a:endParaRPr lang="es-CL"/>
            </a:p>
            <a:p>
              <a:endParaRPr lang="es-CL"/>
            </a:p>
          </p:txBody>
        </p:sp>
        <p:pic>
          <p:nvPicPr>
            <p:cNvPr id="17" name="Graphic 16" descr="Back with solid fill">
              <a:hlinkClick r:id="rId7"/>
              <a:extLst>
                <a:ext uri="{FF2B5EF4-FFF2-40B4-BE49-F238E27FC236}">
                  <a16:creationId xmlns:a16="http://schemas.microsoft.com/office/drawing/2014/main" id="{A8EF9C48-7ED6-08F5-DD48-2842B2C3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241047" y="4476292"/>
              <a:ext cx="1557068" cy="1557068"/>
            </a:xfrm>
            <a:prstGeom prst="rect">
              <a:avLst/>
            </a:prstGeom>
          </p:spPr>
        </p:pic>
      </p:grpSp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48B995AD-0C93-B49B-2294-87EE2F72F7C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36118" y="2514600"/>
            <a:ext cx="914400" cy="9144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304CF510-9D4A-F62C-B8FA-B1DC8A9F3EE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932894" y="2536575"/>
            <a:ext cx="914400" cy="914400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1D41D90-6171-8503-AEEA-08FA58B696C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750681" y="2536575"/>
            <a:ext cx="914400" cy="914400"/>
          </a:xfrm>
          <a:prstGeom prst="rect">
            <a:avLst/>
          </a:prstGeom>
        </p:spPr>
      </p:pic>
      <p:pic>
        <p:nvPicPr>
          <p:cNvPr id="26" name="Graphic 25" descr="Badge 4 with solid fill">
            <a:extLst>
              <a:ext uri="{FF2B5EF4-FFF2-40B4-BE49-F238E27FC236}">
                <a16:creationId xmlns:a16="http://schemas.microsoft.com/office/drawing/2014/main" id="{39F6F901-1522-7F90-69B9-757F3D72879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957872" y="4974710"/>
            <a:ext cx="914400" cy="914400"/>
          </a:xfrm>
          <a:prstGeom prst="rect">
            <a:avLst/>
          </a:prstGeom>
        </p:spPr>
      </p:pic>
      <p:pic>
        <p:nvPicPr>
          <p:cNvPr id="28" name="Graphic 27" descr="Badge 5 with solid fill">
            <a:extLst>
              <a:ext uri="{FF2B5EF4-FFF2-40B4-BE49-F238E27FC236}">
                <a16:creationId xmlns:a16="http://schemas.microsoft.com/office/drawing/2014/main" id="{253B418E-B875-AE3E-7A8B-9739442DD31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710400" y="49683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90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 GitHub?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76164" cy="4107499"/>
          </a:xfrm>
        </p:spPr>
        <p:txBody>
          <a:bodyPr>
            <a:normAutofit/>
          </a:bodyPr>
          <a:lstStyle/>
          <a:p>
            <a:r>
              <a:rPr lang="es-ES" dirty="0" smtClean="0"/>
              <a:t>Es un sitio </a:t>
            </a:r>
            <a:r>
              <a:rPr lang="es-ES" dirty="0"/>
              <a:t>web diseñado específicamente para facilitar la creación colaborativa de código de </a:t>
            </a:r>
            <a:r>
              <a:rPr lang="es-ES" dirty="0" smtClean="0"/>
              <a:t>programación, </a:t>
            </a:r>
            <a:r>
              <a:rPr lang="es-ES" dirty="0"/>
              <a:t> pero con herramientas especiales integradas para la codificación colaborativa. </a:t>
            </a:r>
            <a:endParaRPr lang="es-ES" dirty="0" smtClean="0"/>
          </a:p>
          <a:p>
            <a:r>
              <a:rPr lang="es-ES" dirty="0" smtClean="0"/>
              <a:t>Algunas de acciones que permite en el desarrollo de proyectos: Control </a:t>
            </a:r>
            <a:r>
              <a:rPr lang="es-ES" dirty="0"/>
              <a:t>de </a:t>
            </a:r>
            <a:r>
              <a:rPr lang="es-ES" dirty="0" smtClean="0"/>
              <a:t>versiones,</a:t>
            </a:r>
            <a:r>
              <a:rPr lang="es-ES" dirty="0"/>
              <a:t> </a:t>
            </a:r>
            <a:r>
              <a:rPr lang="es-ES" dirty="0" smtClean="0"/>
              <a:t>Preservación, Reproducibilidad, Colaboración.</a:t>
            </a:r>
            <a:endParaRPr lang="es-ES" dirty="0"/>
          </a:p>
          <a:p>
            <a:endParaRPr lang="es-ES" dirty="0" smtClean="0"/>
          </a:p>
          <a:p>
            <a:endParaRPr lang="es-AR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203" y="466221"/>
            <a:ext cx="1424066" cy="129193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78576" y="5113999"/>
            <a:ext cx="5341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solidFill>
                  <a:schemeClr val="accent1"/>
                </a:solidFill>
              </a:rPr>
              <a:t>https://github.com/vigilanciaenr/VigilanciaenR</a:t>
            </a:r>
          </a:p>
        </p:txBody>
      </p:sp>
    </p:spTree>
    <p:extLst>
      <p:ext uri="{BB962C8B-B14F-4D97-AF65-F5344CB8AC3E}">
        <p14:creationId xmlns:p14="http://schemas.microsoft.com/office/powerpoint/2010/main" val="53971886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EDC0E-BCE4-946D-42C0-7E872433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18" y="802386"/>
            <a:ext cx="8405163" cy="5253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4F46A-7869-87D9-A49C-FA05E80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" y="125730"/>
            <a:ext cx="10994136" cy="6766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L" sz="2400">
                <a:latin typeface="+mn-lt"/>
              </a:rPr>
              <a:t>Hacer </a:t>
            </a:r>
            <a:r>
              <a:rPr lang="es-CL" sz="2400" err="1">
                <a:latin typeface="+mn-lt"/>
              </a:rPr>
              <a:t>click</a:t>
            </a:r>
            <a:r>
              <a:rPr lang="es-CL" sz="2400">
                <a:latin typeface="+mn-lt"/>
              </a:rPr>
              <a:t> en “DOWNLOAD RSTUDIO DESKTOP FOR WINDOWS”</a:t>
            </a:r>
            <a:endParaRPr lang="es-CL" sz="2400">
              <a:latin typeface="+mn-l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D5C6-470D-328D-0844-B05EE8EE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DBD15A-3CE9-8AD9-68BD-A20DDC564304}"/>
              </a:ext>
            </a:extLst>
          </p:cNvPr>
          <p:cNvCxnSpPr>
            <a:cxnSpLocks/>
          </p:cNvCxnSpPr>
          <p:nvPr/>
        </p:nvCxnSpPr>
        <p:spPr>
          <a:xfrm>
            <a:off x="1042416" y="2102864"/>
            <a:ext cx="4343400" cy="1079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802A04-2A97-BA02-F0CB-D793BE5B7C58}"/>
              </a:ext>
            </a:extLst>
          </p:cNvPr>
          <p:cNvSpPr/>
          <p:nvPr/>
        </p:nvSpPr>
        <p:spPr>
          <a:xfrm>
            <a:off x="5579058" y="2889504"/>
            <a:ext cx="3720389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6DD7F-9D24-0FDB-92BE-23D706BB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567" y="2851336"/>
            <a:ext cx="657760" cy="6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18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0B25-8CAB-15B0-D0B4-34BD570A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>
                <a:latin typeface="+mn-lt"/>
              </a:rPr>
              <a:t>Ejecutar archivo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96E7-E01C-F9ED-21BF-DF8D87B0B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07499"/>
          </a:xfrm>
        </p:spPr>
        <p:txBody>
          <a:bodyPr anchor="ctr"/>
          <a:lstStyle/>
          <a:p>
            <a:r>
              <a:rPr lang="es-CL" dirty="0"/>
              <a:t>Ejecutar archivo descargado y seguir las instrucciones </a:t>
            </a:r>
            <a:endParaRPr lang="es-CL" dirty="0" smtClean="0"/>
          </a:p>
          <a:p>
            <a:r>
              <a:rPr lang="es-CL" dirty="0" smtClean="0"/>
              <a:t>Aceptar </a:t>
            </a:r>
            <a:r>
              <a:rPr lang="es-CL" dirty="0"/>
              <a:t>la configuración predeterminada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887A8-15E8-C360-6891-770226133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7D13B-06B8-600F-B161-0B8E6B8A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39" y="1231728"/>
            <a:ext cx="1344863" cy="1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198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FA813-A1CC-BBF0-19EC-DB6CC0693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 smtClean="0">
                <a:latin typeface="+mn-lt"/>
              </a:rPr>
              <a:t> </a:t>
            </a:r>
            <a:r>
              <a:rPr lang="es-CL" dirty="0">
                <a:latin typeface="+mn-lt"/>
              </a:rPr>
              <a:t>Abrir </a:t>
            </a:r>
            <a:r>
              <a:rPr lang="es-CL" dirty="0" err="1">
                <a:latin typeface="+mn-lt"/>
              </a:rPr>
              <a:t>Rstudio</a:t>
            </a:r>
            <a:r>
              <a:rPr lang="es-CL" dirty="0">
                <a:latin typeface="+mn-lt"/>
              </a:rPr>
              <a:t> y verificar instalación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ECEF-1FB4-AC5B-4017-B5019839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C9DE-B0D2-3A57-4201-BBDD3BF2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Abrir </a:t>
            </a:r>
            <a:r>
              <a:rPr lang="es-CL" dirty="0" err="1">
                <a:latin typeface="+mn-lt"/>
              </a:rPr>
              <a:t>Rstudio</a:t>
            </a:r>
            <a:r>
              <a:rPr lang="es-CL" dirty="0">
                <a:latin typeface="+mn-lt"/>
              </a:rPr>
              <a:t>, no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A916C-C4C5-F2E1-74FB-F9B1DF05F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DBF00-76F0-4D0B-2D50-225FA778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2142605"/>
            <a:ext cx="2545080" cy="25450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776CA2-81F3-49DC-695D-E5A57C7FE2B6}"/>
              </a:ext>
            </a:extLst>
          </p:cNvPr>
          <p:cNvGrpSpPr/>
          <p:nvPr/>
        </p:nvGrpSpPr>
        <p:grpSpPr>
          <a:xfrm>
            <a:off x="7250534" y="2541720"/>
            <a:ext cx="1823648" cy="1746849"/>
            <a:chOff x="9138848" y="1220638"/>
            <a:chExt cx="2260121" cy="2208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DA4619-6A10-2E90-16A0-1F8ED356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3612" y="1690688"/>
              <a:ext cx="1430594" cy="110871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2FA4E746-0CE8-ADD8-F042-1DBCC0333E53}"/>
                </a:ext>
              </a:extLst>
            </p:cNvPr>
            <p:cNvSpPr/>
            <p:nvPr/>
          </p:nvSpPr>
          <p:spPr>
            <a:xfrm>
              <a:off x="9138848" y="1220638"/>
              <a:ext cx="2260121" cy="2208362"/>
            </a:xfrm>
            <a:prstGeom prst="noSmoking">
              <a:avLst>
                <a:gd name="adj" fmla="val 4621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80011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57E4-82A1-58B5-3734-32D5156D7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EDE08-D81D-A885-D7E9-37E35303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70F6F-DF53-834C-4D77-99C8DEEB6A93}"/>
              </a:ext>
            </a:extLst>
          </p:cNvPr>
          <p:cNvSpPr txBox="1"/>
          <p:nvPr/>
        </p:nvSpPr>
        <p:spPr>
          <a:xfrm>
            <a:off x="859536" y="4798963"/>
            <a:ext cx="5376672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/>
              <a:t>Poner el cursor a continuación de “&gt;”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Escribir “Ya tengo instalado R y </a:t>
            </a:r>
            <a:r>
              <a:rPr lang="es-CL" err="1"/>
              <a:t>Rstudio</a:t>
            </a:r>
            <a:r>
              <a:rPr lang="es-CL"/>
              <a:t>!”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Hacer “</a:t>
            </a:r>
            <a:r>
              <a:rPr lang="es-CL" err="1"/>
              <a:t>enter</a:t>
            </a:r>
            <a:r>
              <a:rPr lang="es-CL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5132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30198-AAC5-FCE8-A952-D981945E0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25070-9512-9933-0F84-B3A73ADC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1" y="0"/>
            <a:ext cx="109728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986357-F019-15C7-D767-7C2FEA27F921}"/>
              </a:ext>
            </a:extLst>
          </p:cNvPr>
          <p:cNvSpPr/>
          <p:nvPr/>
        </p:nvSpPr>
        <p:spPr>
          <a:xfrm>
            <a:off x="238962" y="2487168"/>
            <a:ext cx="3720389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993030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30198-AAC5-FCE8-A952-D981945E0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25070-9512-9933-0F84-B3A73ADC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1" y="0"/>
            <a:ext cx="109728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986357-F019-15C7-D767-7C2FEA27F921}"/>
              </a:ext>
            </a:extLst>
          </p:cNvPr>
          <p:cNvSpPr/>
          <p:nvPr/>
        </p:nvSpPr>
        <p:spPr>
          <a:xfrm>
            <a:off x="238962" y="2487168"/>
            <a:ext cx="3720389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6F165-BCAA-0C2D-DFE4-F68390564F50}"/>
              </a:ext>
            </a:extLst>
          </p:cNvPr>
          <p:cNvSpPr txBox="1"/>
          <p:nvPr/>
        </p:nvSpPr>
        <p:spPr>
          <a:xfrm>
            <a:off x="917517" y="4935989"/>
            <a:ext cx="5376672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/>
              <a:t>Poner el cursor a continuación de “&gt;”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Escribir “Ya tengo instalado R y </a:t>
            </a:r>
            <a:r>
              <a:rPr lang="es-CL" err="1"/>
              <a:t>Rstudio</a:t>
            </a:r>
            <a:r>
              <a:rPr lang="es-CL"/>
              <a:t>!”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Fijarse que tiene que estar entre comillas (“…”)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Hacer “</a:t>
            </a:r>
            <a:r>
              <a:rPr lang="es-CL" err="1"/>
              <a:t>enter</a:t>
            </a:r>
            <a:r>
              <a:rPr lang="es-CL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468135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A648-3523-46CD-1975-80A370859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4335-4905-FE86-154E-45C02974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60C2EC-9FFA-5213-DD03-5D4CC6CC31AD}"/>
              </a:ext>
            </a:extLst>
          </p:cNvPr>
          <p:cNvSpPr/>
          <p:nvPr/>
        </p:nvSpPr>
        <p:spPr>
          <a:xfrm>
            <a:off x="238962" y="2487168"/>
            <a:ext cx="3720389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086945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A648-3523-46CD-1975-80A370859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B4335-4905-FE86-154E-45C02974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60C2EC-9FFA-5213-DD03-5D4CC6CC31AD}"/>
              </a:ext>
            </a:extLst>
          </p:cNvPr>
          <p:cNvSpPr/>
          <p:nvPr/>
        </p:nvSpPr>
        <p:spPr>
          <a:xfrm>
            <a:off x="238962" y="2487168"/>
            <a:ext cx="3720389" cy="94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AA5E-3F37-93E7-6651-634EAF0AAE14}"/>
              </a:ext>
            </a:extLst>
          </p:cNvPr>
          <p:cNvSpPr txBox="1"/>
          <p:nvPr/>
        </p:nvSpPr>
        <p:spPr>
          <a:xfrm>
            <a:off x="4506467" y="3267071"/>
            <a:ext cx="6528816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s-CL"/>
              <a:t>Ahora pruebe:</a:t>
            </a:r>
          </a:p>
          <a:p>
            <a:endParaRPr lang="es-CL"/>
          </a:p>
          <a:p>
            <a:r>
              <a:rPr lang="es-CL" i="1"/>
              <a:t>(Después de cada línea de comando, ejecute con “</a:t>
            </a:r>
            <a:r>
              <a:rPr lang="es-CL" i="1" err="1"/>
              <a:t>enter</a:t>
            </a:r>
            <a:r>
              <a:rPr lang="es-CL" i="1"/>
              <a:t>”)</a:t>
            </a:r>
          </a:p>
          <a:p>
            <a:endParaRPr lang="es-CL"/>
          </a:p>
          <a:p>
            <a:pPr marL="342900" indent="-342900">
              <a:buFont typeface="+mj-lt"/>
              <a:buAutoNum type="arabicPeriod"/>
            </a:pPr>
            <a:r>
              <a:rPr lang="es-CL"/>
              <a:t>2+2 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2*10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2345*3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34/7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saludo &lt;-  “Hola, ya estoy listo para el taller!”</a:t>
            </a:r>
          </a:p>
          <a:p>
            <a:pPr marL="342900" indent="-342900">
              <a:buFont typeface="+mj-lt"/>
              <a:buAutoNum type="arabicPeriod"/>
            </a:pPr>
            <a:r>
              <a:rPr lang="es-CL"/>
              <a:t>saludo</a:t>
            </a:r>
          </a:p>
        </p:txBody>
      </p:sp>
    </p:spTree>
    <p:extLst>
      <p:ext uri="{BB962C8B-B14F-4D97-AF65-F5344CB8AC3E}">
        <p14:creationId xmlns:p14="http://schemas.microsoft.com/office/powerpoint/2010/main" val="207693203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0CCFD-EB8F-18D5-C8F1-D8F821B2C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1B7142-87E2-1BA6-CB70-1BBC0885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729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9F3930-FE3D-9054-90AD-C04C5750804A}"/>
              </a:ext>
            </a:extLst>
          </p:cNvPr>
          <p:cNvSpPr/>
          <p:nvPr/>
        </p:nvSpPr>
        <p:spPr>
          <a:xfrm>
            <a:off x="9301118" y="2674397"/>
            <a:ext cx="1535837" cy="1509204"/>
          </a:xfrm>
          <a:prstGeom prst="rect">
            <a:avLst/>
          </a:prstGeom>
          <a:solidFill>
            <a:schemeClr val="bg1"/>
          </a:solidFill>
          <a:ln w="57150">
            <a:solidFill>
              <a:srgbClr val="FEF7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FA813-A1CC-BBF0-19EC-DB6CC0693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 smtClean="0">
                <a:latin typeface="+mn-lt"/>
              </a:rPr>
              <a:t>Potencialidades del uso de </a:t>
            </a:r>
            <a:endParaRPr lang="es-CL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ECEF-1FB4-AC5B-4017-B5019839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45648-7AB4-8673-DA73-57B02F36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40" y="2874644"/>
            <a:ext cx="1430594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9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9F3930-FE3D-9054-90AD-C04C5750804A}"/>
              </a:ext>
            </a:extLst>
          </p:cNvPr>
          <p:cNvSpPr/>
          <p:nvPr/>
        </p:nvSpPr>
        <p:spPr>
          <a:xfrm>
            <a:off x="9301118" y="2674397"/>
            <a:ext cx="1535837" cy="1509204"/>
          </a:xfrm>
          <a:prstGeom prst="rect">
            <a:avLst/>
          </a:prstGeom>
          <a:solidFill>
            <a:schemeClr val="bg1"/>
          </a:solidFill>
          <a:ln w="57150">
            <a:solidFill>
              <a:srgbClr val="FEF7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FA813-A1CC-BBF0-19EC-DB6CC0693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1. </a:t>
            </a:r>
            <a:r>
              <a:rPr lang="es-CL" dirty="0" smtClean="0">
                <a:latin typeface="+mn-lt"/>
              </a:rPr>
              <a:t>Potencialidades del uso de </a:t>
            </a:r>
            <a:endParaRPr lang="es-CL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ECEF-1FB4-AC5B-4017-B5019839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45648-7AB4-8673-DA73-57B02F36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40" y="2874644"/>
            <a:ext cx="1430594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451D37-EC76-AD36-324C-E3CA1896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31" y="870091"/>
            <a:ext cx="9633538" cy="5117818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8D39378-85BD-6F8D-F779-E3181D843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" y="273050"/>
            <a:ext cx="9144000" cy="86042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primera vez que abrimos </a:t>
            </a:r>
            <a:r>
              <a:rPr lang="es-MX" dirty="0" err="1"/>
              <a:t>RStudio</a:t>
            </a:r>
            <a:r>
              <a:rPr lang="es-MX" dirty="0"/>
              <a:t> se verá así:</a:t>
            </a:r>
          </a:p>
        </p:txBody>
      </p:sp>
    </p:spTree>
    <p:extLst>
      <p:ext uri="{BB962C8B-B14F-4D97-AF65-F5344CB8AC3E}">
        <p14:creationId xmlns:p14="http://schemas.microsoft.com/office/powerpoint/2010/main" val="136775680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451D37-EC76-AD36-324C-E3CA1896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31" y="870091"/>
            <a:ext cx="9633538" cy="511781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BB1B13A-BB60-24D3-5FDF-ADE066333DC9}"/>
              </a:ext>
            </a:extLst>
          </p:cNvPr>
          <p:cNvGrpSpPr/>
          <p:nvPr/>
        </p:nvGrpSpPr>
        <p:grpSpPr>
          <a:xfrm>
            <a:off x="102778" y="827297"/>
            <a:ext cx="2614728" cy="1477328"/>
            <a:chOff x="102778" y="827297"/>
            <a:chExt cx="2614728" cy="1477328"/>
          </a:xfrm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F96A9A72-1ABA-CC0F-5D60-65735127264C}"/>
                </a:ext>
              </a:extLst>
            </p:cNvPr>
            <p:cNvSpPr/>
            <p:nvPr/>
          </p:nvSpPr>
          <p:spPr>
            <a:xfrm>
              <a:off x="1588678" y="1062106"/>
              <a:ext cx="800100" cy="4476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0E0B350-E922-E905-A7F9-AEE59F7F8A1B}"/>
                </a:ext>
              </a:extLst>
            </p:cNvPr>
            <p:cNvSpPr txBox="1"/>
            <p:nvPr/>
          </p:nvSpPr>
          <p:spPr>
            <a:xfrm>
              <a:off x="102778" y="827297"/>
              <a:ext cx="19907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Haz </a:t>
              </a:r>
              <a:r>
                <a:rPr lang="es-MX" i="1" dirty="0" err="1"/>
                <a:t>click</a:t>
              </a:r>
              <a:r>
                <a:rPr lang="es-MX" dirty="0"/>
                <a:t> aquí para que aparezca la sección de </a:t>
              </a:r>
              <a:r>
                <a:rPr lang="es-MX" i="1" dirty="0"/>
                <a:t>scripts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109A05A-2C5B-5B33-5367-05FD70454955}"/>
                </a:ext>
              </a:extLst>
            </p:cNvPr>
            <p:cNvSpPr/>
            <p:nvPr/>
          </p:nvSpPr>
          <p:spPr>
            <a:xfrm>
              <a:off x="2422231" y="1133475"/>
              <a:ext cx="295275" cy="304800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98721916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4241A7BE-562D-3CE1-DFD1-AB235B408A0B}"/>
              </a:ext>
            </a:extLst>
          </p:cNvPr>
          <p:cNvGrpSpPr/>
          <p:nvPr/>
        </p:nvGrpSpPr>
        <p:grpSpPr>
          <a:xfrm>
            <a:off x="114300" y="886584"/>
            <a:ext cx="11941469" cy="5065245"/>
            <a:chOff x="114300" y="886584"/>
            <a:chExt cx="11941469" cy="506524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99DF3EB-7276-F520-97E2-81DD404AD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26"/>
            <a:stretch/>
          </p:blipFill>
          <p:spPr>
            <a:xfrm>
              <a:off x="2422231" y="886584"/>
              <a:ext cx="9633538" cy="5065245"/>
            </a:xfrm>
            <a:prstGeom prst="rect">
              <a:avLst/>
            </a:prstGeom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EF6ADCD3-F628-ECBB-C779-E06F4023173C}"/>
                </a:ext>
              </a:extLst>
            </p:cNvPr>
            <p:cNvGrpSpPr/>
            <p:nvPr/>
          </p:nvGrpSpPr>
          <p:grpSpPr>
            <a:xfrm>
              <a:off x="114300" y="1282263"/>
              <a:ext cx="2307931" cy="923330"/>
              <a:chOff x="114300" y="1282263"/>
              <a:chExt cx="2307931" cy="923330"/>
            </a:xfrm>
          </p:grpSpPr>
          <p:sp>
            <p:nvSpPr>
              <p:cNvPr id="23" name="Flecha: a la derecha 22">
                <a:extLst>
                  <a:ext uri="{FF2B5EF4-FFF2-40B4-BE49-F238E27FC236}">
                    <a16:creationId xmlns:a16="http://schemas.microsoft.com/office/drawing/2014/main" id="{55328666-715A-0375-8ECE-54BD92C4EE91}"/>
                  </a:ext>
                </a:extLst>
              </p:cNvPr>
              <p:cNvSpPr/>
              <p:nvPr/>
            </p:nvSpPr>
            <p:spPr>
              <a:xfrm>
                <a:off x="1588678" y="1282263"/>
                <a:ext cx="833553" cy="4428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223731B-8E10-746D-7BCB-286CDC3CAD1F}"/>
                  </a:ext>
                </a:extLst>
              </p:cNvPr>
              <p:cNvSpPr txBox="1"/>
              <p:nvPr/>
            </p:nvSpPr>
            <p:spPr>
              <a:xfrm>
                <a:off x="114300" y="1282263"/>
                <a:ext cx="14743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Selecciona la opción R Script</a:t>
                </a:r>
              </a:p>
            </p:txBody>
          </p:sp>
        </p:grpSp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1062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C276525-9361-5670-9930-44B979B8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29" y="853598"/>
            <a:ext cx="9633539" cy="5117818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55328666-715A-0375-8ECE-54BD92C4EE91}"/>
              </a:ext>
            </a:extLst>
          </p:cNvPr>
          <p:cNvSpPr/>
          <p:nvPr/>
        </p:nvSpPr>
        <p:spPr>
          <a:xfrm>
            <a:off x="1610610" y="2427888"/>
            <a:ext cx="833553" cy="4428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223731B-8E10-746D-7BCB-286CDC3CAD1F}"/>
              </a:ext>
            </a:extLst>
          </p:cNvPr>
          <p:cNvSpPr txBox="1"/>
          <p:nvPr/>
        </p:nvSpPr>
        <p:spPr>
          <a:xfrm>
            <a:off x="136232" y="2058533"/>
            <a:ext cx="1474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ya puedes observar la sección de </a:t>
            </a:r>
            <a:r>
              <a:rPr lang="es-MX" i="1" dirty="0"/>
              <a:t>scripts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510166-4ED0-7122-0071-2BA80791ABBB}"/>
              </a:ext>
            </a:extLst>
          </p:cNvPr>
          <p:cNvSpPr/>
          <p:nvPr/>
        </p:nvSpPr>
        <p:spPr>
          <a:xfrm>
            <a:off x="2444163" y="1335942"/>
            <a:ext cx="6079727" cy="270002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48290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77AC7-D1F2-3F28-DC1E-0A154605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9"/>
            <a:ext cx="10515600" cy="1325563"/>
          </a:xfrm>
        </p:spPr>
        <p:txBody>
          <a:bodyPr/>
          <a:lstStyle/>
          <a:p>
            <a:r>
              <a:rPr lang="es-MX" dirty="0"/>
              <a:t>Secciones de </a:t>
            </a:r>
            <a:r>
              <a:rPr lang="es-MX" dirty="0" err="1"/>
              <a:t>RStudio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80B6C0-2221-C713-3963-CE052E89B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8FC615-26FE-5861-6371-CE16134B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220033"/>
            <a:ext cx="9067799" cy="482199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04728FB-38AE-C4ED-CE4D-9459327722F7}"/>
              </a:ext>
            </a:extLst>
          </p:cNvPr>
          <p:cNvSpPr/>
          <p:nvPr/>
        </p:nvSpPr>
        <p:spPr>
          <a:xfrm>
            <a:off x="1650381" y="1752600"/>
            <a:ext cx="5575610" cy="241644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Editor de código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5B4898D-67ED-D4B5-4D37-06E05B2ED7D4}"/>
              </a:ext>
            </a:extLst>
          </p:cNvPr>
          <p:cNvSpPr/>
          <p:nvPr/>
        </p:nvSpPr>
        <p:spPr>
          <a:xfrm>
            <a:off x="1650381" y="4219981"/>
            <a:ext cx="5575610" cy="1771107"/>
          </a:xfrm>
          <a:prstGeom prst="rect">
            <a:avLst/>
          </a:prstGeom>
          <a:solidFill>
            <a:srgbClr val="041B31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Consola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A5EEBD9-8D31-CD9D-D35D-FA02A9BE2EB0}"/>
              </a:ext>
            </a:extLst>
          </p:cNvPr>
          <p:cNvSpPr/>
          <p:nvPr/>
        </p:nvSpPr>
        <p:spPr>
          <a:xfrm>
            <a:off x="7314272" y="1752599"/>
            <a:ext cx="3300341" cy="2416445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Entorno de trabajo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13FC816-F746-3982-B1CD-10553682CAF2}"/>
              </a:ext>
            </a:extLst>
          </p:cNvPr>
          <p:cNvSpPr/>
          <p:nvPr/>
        </p:nvSpPr>
        <p:spPr>
          <a:xfrm>
            <a:off x="7314271" y="4219980"/>
            <a:ext cx="3300341" cy="1771107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Ventana de múltiples pestañas</a:t>
            </a:r>
          </a:p>
        </p:txBody>
      </p:sp>
    </p:spTree>
    <p:extLst>
      <p:ext uri="{BB962C8B-B14F-4D97-AF65-F5344CB8AC3E}">
        <p14:creationId xmlns:p14="http://schemas.microsoft.com/office/powerpoint/2010/main" val="27186304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77AC7-D1F2-3F28-DC1E-0A154605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9"/>
            <a:ext cx="10515600" cy="1325563"/>
          </a:xfrm>
        </p:spPr>
        <p:txBody>
          <a:bodyPr/>
          <a:lstStyle/>
          <a:p>
            <a:r>
              <a:rPr lang="es-MX" dirty="0"/>
              <a:t>Secciones de </a:t>
            </a:r>
            <a:r>
              <a:rPr lang="es-MX" dirty="0" err="1"/>
              <a:t>RStudio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80B6C0-2221-C713-3963-CE052E89B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CF440C-C82B-35DD-7396-7F510AE6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04402"/>
            <a:ext cx="9429750" cy="50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572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E45DB-9558-22F1-6AE5-9BC1D8A3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Editor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F6BBD-2ECF-B740-AB53-BC3E3A3D1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8804" y="2031558"/>
            <a:ext cx="5181600" cy="3144292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Permite la visualización y edición de archivos de código</a:t>
            </a:r>
          </a:p>
          <a:p>
            <a:endParaRPr lang="es-MX" dirty="0"/>
          </a:p>
          <a:p>
            <a:r>
              <a:rPr lang="es-MX" dirty="0"/>
              <a:t>También conocidos como </a:t>
            </a:r>
            <a:r>
              <a:rPr lang="es-MX" i="1" dirty="0"/>
              <a:t>scripts.</a:t>
            </a:r>
          </a:p>
          <a:p>
            <a:pPr marL="0" indent="0">
              <a:buNone/>
            </a:pPr>
            <a:endParaRPr lang="es-MX" i="1" dirty="0"/>
          </a:p>
          <a:p>
            <a:r>
              <a:rPr lang="es-ES" dirty="0"/>
              <a:t>El script va ser algo parecido a tu cuaderno de trabajo.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4475C6-D8DF-2A79-A279-9AFB3FF33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F67D4-F386-45DA-56FA-DB2165BE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31557"/>
            <a:ext cx="5960092" cy="32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945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6A8F6-92BC-1A3E-6658-32F776FC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Entorno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C1A6E6-FC24-C60D-C3A6-047B5DEE4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32872" cy="4107499"/>
          </a:xfrm>
        </p:spPr>
        <p:txBody>
          <a:bodyPr/>
          <a:lstStyle/>
          <a:p>
            <a:r>
              <a:rPr lang="es-MX" dirty="0"/>
              <a:t>Muestra objetos de R guardados en la actual sesión de trabajo</a:t>
            </a:r>
          </a:p>
          <a:p>
            <a:endParaRPr lang="es-MX" dirty="0"/>
          </a:p>
          <a:p>
            <a:r>
              <a:rPr lang="es-MX" dirty="0"/>
              <a:t>Ejemplos de objetos pueden ser valores, </a:t>
            </a:r>
            <a:r>
              <a:rPr lang="es-MX" i="1" dirty="0"/>
              <a:t>data </a:t>
            </a:r>
            <a:r>
              <a:rPr lang="es-MX" i="1" dirty="0" err="1"/>
              <a:t>frames</a:t>
            </a:r>
            <a:r>
              <a:rPr lang="es-MX" dirty="0"/>
              <a:t> (tablas de datos), funciones, entre otros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0184A-6506-D638-E14A-9F99BA5D5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73B3C-2CB6-8E05-B048-09D8919B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5" y="2119282"/>
            <a:ext cx="5781870" cy="31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632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5BE2E-3F5E-B392-4939-A73B1F43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8695D9-BDE4-7A2A-A575-60A3633BB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67320"/>
            <a:ext cx="4242758" cy="2446125"/>
          </a:xfrm>
        </p:spPr>
        <p:txBody>
          <a:bodyPr/>
          <a:lstStyle/>
          <a:p>
            <a:r>
              <a:rPr lang="es-MX" dirty="0"/>
              <a:t>En la consola se puede escribir código</a:t>
            </a:r>
          </a:p>
          <a:p>
            <a:endParaRPr lang="es-MX" dirty="0"/>
          </a:p>
          <a:p>
            <a:r>
              <a:rPr lang="es-MX" dirty="0"/>
              <a:t>Este código se ejecuta inmediatamente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B7A806-9878-AD92-6395-4890EA15B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50C3C-076E-E8DE-6A14-0873CBE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19" y="2274399"/>
            <a:ext cx="6688000" cy="32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815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0C50C49-FB96-526F-2EFD-4F8FE42ADE95}"/>
              </a:ext>
            </a:extLst>
          </p:cNvPr>
          <p:cNvSpPr/>
          <p:nvPr/>
        </p:nvSpPr>
        <p:spPr>
          <a:xfrm>
            <a:off x="370212" y="595745"/>
            <a:ext cx="10782697" cy="1655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¿</a:t>
            </a: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Por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qué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usar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R y no Excel? </a:t>
            </a:r>
          </a:p>
          <a:p>
            <a:pPr marL="0" indent="0"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179ADC"/>
                </a:solidFill>
                <a:ea typeface="+mj-ea"/>
                <a:cs typeface="+mj-cs"/>
              </a:rPr>
              <a:t>Introducción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 a R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84ED4B3-559F-410E-2AF0-FD126CDB2FAB}"/>
              </a:ext>
            </a:extLst>
          </p:cNvPr>
          <p:cNvSpPr/>
          <p:nvPr/>
        </p:nvSpPr>
        <p:spPr>
          <a:xfrm>
            <a:off x="1045621" y="2716316"/>
            <a:ext cx="9741442" cy="2498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es un lenguaje de programación y entorno de software de código abierto ampliamente utilizado en el mundo del análisis de datos, la estadística y las ciencias. </a:t>
            </a:r>
            <a:endParaRPr lang="en-US" sz="3200" dirty="0" smtClean="0">
              <a:solidFill>
                <a:srgbClr val="404155"/>
              </a:solidFill>
              <a:ea typeface="Nobile" pitchFamily="34" charset="-122"/>
              <a:cs typeface="Nobile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3200" dirty="0" smtClean="0">
              <a:solidFill>
                <a:srgbClr val="404155"/>
              </a:solidFill>
              <a:ea typeface="Nobile" pitchFamily="34" charset="-122"/>
              <a:cs typeface="Nobile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320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Es</a:t>
            </a:r>
            <a:r>
              <a:rPr lang="en-US" sz="320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gratuito, multiplataforma y cuenta con una extensa comunidad que desarrolla y mantiene miles de paquetes y recursos.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155573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6B6C9-CC3C-8009-A58F-9AB79229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Ventana de múltiples pestañas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6710E-DF54-3F05-2A6F-A0AC00542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6429" cy="41074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/>
              <a:t>Archivos: Permite explorar los archivos en el directorio de trabajo actual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400" dirty="0"/>
              <a:t>Gráficas: Da una visualización de gráficas generadas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400" dirty="0"/>
              <a:t>Paquetes: Se pueden ver los paquetes instalados, instalar, actualizar y cargar paquetes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400" dirty="0"/>
              <a:t>Ayuda: Puede mostrar documentación de funciones, objetos y paquetes de 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39956A-D413-A279-6225-E16B3139E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E36709-347C-5996-D183-D4E718E86379}"/>
              </a:ext>
            </a:extLst>
          </p:cNvPr>
          <p:cNvGrpSpPr/>
          <p:nvPr/>
        </p:nvGrpSpPr>
        <p:grpSpPr>
          <a:xfrm>
            <a:off x="6651273" y="1825625"/>
            <a:ext cx="5101892" cy="3757096"/>
            <a:chOff x="6096000" y="1346738"/>
            <a:chExt cx="5507040" cy="41010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FCB698-AC46-378B-237A-A922E4BF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7477" y="1346738"/>
              <a:ext cx="2645563" cy="19719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54A8E2-044A-A0DA-F344-6BE591BD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002" y="3539338"/>
              <a:ext cx="2675566" cy="19084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1AF113-1AA5-1EE1-2DF4-6D3875F2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367412"/>
              <a:ext cx="2705568" cy="195125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18FC01-BBE1-2D62-6711-25F1E7D3A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7477" y="3539338"/>
              <a:ext cx="2612426" cy="1908446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0FC86E-029F-2A52-4CE3-8DFC4F61A847}"/>
              </a:ext>
            </a:extLst>
          </p:cNvPr>
          <p:cNvSpPr/>
          <p:nvPr/>
        </p:nvSpPr>
        <p:spPr>
          <a:xfrm>
            <a:off x="7641122" y="1493860"/>
            <a:ext cx="322233" cy="297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s-G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79FBB2-AC16-C118-FCAB-F55F631F9240}"/>
              </a:ext>
            </a:extLst>
          </p:cNvPr>
          <p:cNvSpPr/>
          <p:nvPr/>
        </p:nvSpPr>
        <p:spPr>
          <a:xfrm>
            <a:off x="10210741" y="1498527"/>
            <a:ext cx="322233" cy="297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  <a:endParaRPr lang="es-G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4A35F-9C29-3986-E1DB-4715F5C7CC34}"/>
              </a:ext>
            </a:extLst>
          </p:cNvPr>
          <p:cNvSpPr/>
          <p:nvPr/>
        </p:nvSpPr>
        <p:spPr>
          <a:xfrm>
            <a:off x="7641122" y="5572153"/>
            <a:ext cx="322233" cy="297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s-G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BEEE09-F6F5-FD4F-E59C-D74B8A7F3E22}"/>
              </a:ext>
            </a:extLst>
          </p:cNvPr>
          <p:cNvSpPr/>
          <p:nvPr/>
        </p:nvSpPr>
        <p:spPr>
          <a:xfrm>
            <a:off x="10210741" y="5566525"/>
            <a:ext cx="322233" cy="297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4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761864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B3F4F-C1C2-DFDD-07B3-90FA647D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Apariencia del ambiente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C5C94D-AF12-2A20-978D-ADB1EA148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85376"/>
            <a:ext cx="4034051" cy="4107499"/>
          </a:xfrm>
        </p:spPr>
        <p:txBody>
          <a:bodyPr/>
          <a:lstStyle/>
          <a:p>
            <a:r>
              <a:rPr lang="es-MX" dirty="0"/>
              <a:t>Se puede modificar la apariencia de </a:t>
            </a:r>
            <a:r>
              <a:rPr lang="es-MX" dirty="0" err="1"/>
              <a:t>RStudio</a:t>
            </a:r>
            <a:endParaRPr lang="es-MX" dirty="0"/>
          </a:p>
          <a:p>
            <a:r>
              <a:rPr lang="es-MX" dirty="0"/>
              <a:t>Existen varias opciones que pueden hacer más cómodo trabajar en </a:t>
            </a:r>
            <a:r>
              <a:rPr lang="es-MX" dirty="0" err="1"/>
              <a:t>RStudio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09848E-32AA-E25E-5BF8-0C804AB5B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DB272-D833-04D3-F0AB-C6031B46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911" y="1958790"/>
            <a:ext cx="7074089" cy="38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735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45DF-2B1C-C7AA-7F45-882966951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017" y="297077"/>
            <a:ext cx="6654421" cy="64462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Para cambiar la apariencia de </a:t>
            </a:r>
            <a:r>
              <a:rPr lang="es-MX" dirty="0" err="1"/>
              <a:t>RStudio</a:t>
            </a:r>
            <a:r>
              <a:rPr lang="es-MX" dirty="0"/>
              <a:t>:</a:t>
            </a:r>
            <a:endParaRPr lang="es-G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6CA24-2559-C051-6176-FDD09CCA8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E4A94-3C2A-E7CC-EDA3-51F095001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" r="-1"/>
          <a:stretch/>
        </p:blipFill>
        <p:spPr>
          <a:xfrm>
            <a:off x="2620369" y="1138188"/>
            <a:ext cx="9251263" cy="4581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DE381-C864-9B52-29F4-CD1EB7A8FF55}"/>
              </a:ext>
            </a:extLst>
          </p:cNvPr>
          <p:cNvSpPr txBox="1"/>
          <p:nvPr/>
        </p:nvSpPr>
        <p:spPr>
          <a:xfrm>
            <a:off x="729017" y="2238233"/>
            <a:ext cx="1891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la barra de herramientas, seleccione la opción </a:t>
            </a:r>
            <a:r>
              <a:rPr lang="es-MX" i="1" dirty="0"/>
              <a:t>Tools </a:t>
            </a:r>
            <a:r>
              <a:rPr lang="es-MX" dirty="0"/>
              <a:t>y luego </a:t>
            </a:r>
            <a:r>
              <a:rPr lang="es-MX" i="1" dirty="0"/>
              <a:t>Global </a:t>
            </a:r>
            <a:r>
              <a:rPr lang="es-MX" i="1" dirty="0" err="1"/>
              <a:t>Options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0340013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45DF-2B1C-C7AA-7F45-882966951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017" y="297077"/>
            <a:ext cx="6654421" cy="64462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Le aparecerá el siguiente menú:</a:t>
            </a:r>
            <a:endParaRPr lang="es-G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6CA24-2559-C051-6176-FDD09CCA8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DE381-C864-9B52-29F4-CD1EB7A8FF55}"/>
              </a:ext>
            </a:extLst>
          </p:cNvPr>
          <p:cNvSpPr txBox="1"/>
          <p:nvPr/>
        </p:nvSpPr>
        <p:spPr>
          <a:xfrm>
            <a:off x="1049275" y="2063073"/>
            <a:ext cx="189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Seleccione la opción </a:t>
            </a:r>
            <a:r>
              <a:rPr lang="es-MX" i="1" dirty="0" err="1"/>
              <a:t>Appearance</a:t>
            </a:r>
            <a:endParaRPr lang="es-G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33D30-346F-3C94-2E11-FAD97451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73" y="941697"/>
            <a:ext cx="5782000" cy="501274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834E18A-0BE8-5772-1256-35BCE2CB4E97}"/>
              </a:ext>
            </a:extLst>
          </p:cNvPr>
          <p:cNvSpPr/>
          <p:nvPr/>
        </p:nvSpPr>
        <p:spPr>
          <a:xfrm>
            <a:off x="2702257" y="2265528"/>
            <a:ext cx="887104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30320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B20DF7-DE41-E688-8B9E-31970CFD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44" y="619387"/>
            <a:ext cx="5965208" cy="53162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6CA24-2559-C051-6176-FDD09CCA8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DE381-C864-9B52-29F4-CD1EB7A8FF55}"/>
              </a:ext>
            </a:extLst>
          </p:cNvPr>
          <p:cNvSpPr txBox="1"/>
          <p:nvPr/>
        </p:nvSpPr>
        <p:spPr>
          <a:xfrm>
            <a:off x="1834487" y="3051369"/>
            <a:ext cx="1891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la sección </a:t>
            </a:r>
            <a:r>
              <a:rPr lang="es-MX" i="1" dirty="0"/>
              <a:t>Editor </a:t>
            </a:r>
            <a:r>
              <a:rPr lang="es-MX" i="1" dirty="0" err="1"/>
              <a:t>theme</a:t>
            </a:r>
            <a:r>
              <a:rPr lang="es-MX" dirty="0"/>
              <a:t> se encuentran varias apariencias incluidas en </a:t>
            </a:r>
            <a:r>
              <a:rPr lang="es-MX" dirty="0" err="1"/>
              <a:t>RStudio</a:t>
            </a:r>
            <a:endParaRPr lang="es-G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34E18A-0BE8-5772-1256-35BCE2CB4E97}"/>
              </a:ext>
            </a:extLst>
          </p:cNvPr>
          <p:cNvSpPr/>
          <p:nvPr/>
        </p:nvSpPr>
        <p:spPr>
          <a:xfrm>
            <a:off x="3725839" y="3875963"/>
            <a:ext cx="1460879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2873396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4EC040-FC6C-7F63-A166-8A3997FF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86" y="809392"/>
            <a:ext cx="5094595" cy="52392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45DF-2B1C-C7AA-7F45-882966951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017" y="297077"/>
            <a:ext cx="6654421" cy="64462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Si selecciona una de las apariencias:</a:t>
            </a:r>
            <a:endParaRPr lang="es-G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6CA24-2559-C051-6176-FDD09CCA8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DE381-C864-9B52-29F4-CD1EB7A8FF55}"/>
              </a:ext>
            </a:extLst>
          </p:cNvPr>
          <p:cNvSpPr txBox="1"/>
          <p:nvPr/>
        </p:nvSpPr>
        <p:spPr>
          <a:xfrm>
            <a:off x="7824149" y="1795773"/>
            <a:ext cx="2638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le mostrará una visualización de cómo se verá el ambiente y el código con el tema seleccionado</a:t>
            </a:r>
            <a:endParaRPr lang="es-G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34E18A-0BE8-5772-1256-35BCE2CB4E97}"/>
              </a:ext>
            </a:extLst>
          </p:cNvPr>
          <p:cNvSpPr/>
          <p:nvPr/>
        </p:nvSpPr>
        <p:spPr>
          <a:xfrm flipH="1">
            <a:off x="6515527" y="2287092"/>
            <a:ext cx="1176265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D58C4-FED7-65BE-C169-E81BAF1F4C7A}"/>
              </a:ext>
            </a:extLst>
          </p:cNvPr>
          <p:cNvSpPr txBox="1"/>
          <p:nvPr/>
        </p:nvSpPr>
        <p:spPr>
          <a:xfrm>
            <a:off x="7976048" y="4666814"/>
            <a:ext cx="2638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Cuando encuentre una apariencia que le agrade, presione este botón para aplicar los cambios</a:t>
            </a:r>
            <a:endParaRPr lang="es-GT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436660-5ADC-329C-6B87-4E912B620471}"/>
              </a:ext>
            </a:extLst>
          </p:cNvPr>
          <p:cNvSpPr/>
          <p:nvPr/>
        </p:nvSpPr>
        <p:spPr>
          <a:xfrm flipH="1">
            <a:off x="6515527" y="5574914"/>
            <a:ext cx="1176265" cy="3821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063344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" name="Título 1">
            <a:extLst>
              <a:ext uri="{FF2B5EF4-FFF2-40B4-BE49-F238E27FC236}">
                <a16:creationId xmlns:a16="http://schemas.microsoft.com/office/drawing/2014/main" id="{B3E3C7E0-A7D5-7209-D992-0DD26091DED5}"/>
              </a:ext>
            </a:extLst>
          </p:cNvPr>
          <p:cNvSpPr txBox="1">
            <a:spLocks/>
          </p:cNvSpPr>
          <p:nvPr/>
        </p:nvSpPr>
        <p:spPr>
          <a:xfrm>
            <a:off x="1945168" y="1580912"/>
            <a:ext cx="91440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b="1" dirty="0" smtClean="0">
                <a:solidFill>
                  <a:schemeClr val="bg1"/>
                </a:solidFill>
                <a:latin typeface="Rod" panose="02030509050101010101" pitchFamily="49" charset="-79"/>
                <a:cs typeface="Rod" panose="02030509050101010101" pitchFamily="49" charset="-79"/>
              </a:rPr>
              <a:t>Proyectos y elementos</a:t>
            </a:r>
            <a:endParaRPr lang="es-CL" sz="7200" dirty="0">
              <a:solidFill>
                <a:schemeClr val="bg1"/>
              </a:solidFill>
              <a:latin typeface="Rod" panose="02030509050101010101" pitchFamily="49" charset="-79"/>
              <a:cs typeface="Rod" panose="0203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90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EFF4-C8D0-ABDC-73CD-457502C2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Proyectos en R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2A67-DD8D-6E5C-A6E7-C1D7D1B94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18639" cy="4107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/>
              <a:t>Los proyectos de R son archivos de tipo .</a:t>
            </a:r>
            <a:r>
              <a:rPr lang="es-MX" err="1"/>
              <a:t>RProj</a:t>
            </a:r>
            <a:endParaRPr lang="es-MX"/>
          </a:p>
          <a:p>
            <a:pPr marL="0" indent="0">
              <a:buNone/>
            </a:pPr>
            <a:endParaRPr lang="es-GT"/>
          </a:p>
          <a:p>
            <a:pPr marL="0" indent="0">
              <a:buNone/>
            </a:pPr>
            <a:r>
              <a:rPr lang="es-GT"/>
              <a:t>Permiten que nuestro trabajo esté autocontenido en una carpeta, fácil de compartir</a:t>
            </a:r>
          </a:p>
          <a:p>
            <a:pPr marL="0" indent="0">
              <a:buNone/>
            </a:pPr>
            <a:endParaRPr lang="es-GT"/>
          </a:p>
          <a:p>
            <a:pPr marL="0" indent="0">
              <a:buNone/>
            </a:pPr>
            <a:r>
              <a:rPr lang="es-GT"/>
              <a:t>Cuando se abre el archivo .</a:t>
            </a:r>
            <a:r>
              <a:rPr lang="es-GT" err="1"/>
              <a:t>RProj</a:t>
            </a:r>
            <a:r>
              <a:rPr lang="es-GT"/>
              <a:t>, </a:t>
            </a:r>
            <a:r>
              <a:rPr lang="es-GT" err="1"/>
              <a:t>RStudio</a:t>
            </a:r>
            <a:r>
              <a:rPr lang="es-GT"/>
              <a:t> automáticamente utiliza el directorio de trabajo de la carpeta en donde se encuentra</a:t>
            </a:r>
          </a:p>
          <a:p>
            <a:pPr marL="0" indent="0">
              <a:buNone/>
            </a:pP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F88A-CD4A-B63E-507D-7E23F4A48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1CA808-7E13-F5AE-FE0B-49275697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76" y="1825625"/>
            <a:ext cx="3153215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3708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6825-EDD0-8CC6-18DE-C5A4AE3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Directorio de trabajo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E327-2F3B-1D85-9EA5-867F8918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653" y="1805202"/>
            <a:ext cx="5181600" cy="4107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/>
              <a:t>Es el sitio en la computadora en los que están los archivos con los que trabajamos en R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Cuando se quiere leer un archivo, R asume que este se encuentra en el directorio de trabajo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GT"/>
              <a:t>Se puede cambiar para no tener todos nuestros proyectos y análisis en la misma carpeta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CAA6-4E73-3E75-ED4E-3791A4A6E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CE32E-BD48-F4AA-9A76-D93E2A76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47" y="1975277"/>
            <a:ext cx="6096000" cy="29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613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808A-CFCD-E32A-C630-2FE294C0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Operadores en R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5EB9-982E-46C8-A3D7-900EF1570D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Símbolos que le indican a R que realice operaciones de algún tipo. Pueden ser:</a:t>
            </a:r>
          </a:p>
          <a:p>
            <a:r>
              <a:rPr lang="es-GT"/>
              <a:t>Aritméticos</a:t>
            </a:r>
          </a:p>
          <a:p>
            <a:r>
              <a:rPr lang="es-GT"/>
              <a:t>Relacionales</a:t>
            </a:r>
          </a:p>
          <a:p>
            <a:r>
              <a:rPr lang="es-GT"/>
              <a:t>Lógicos</a:t>
            </a:r>
          </a:p>
          <a:p>
            <a:r>
              <a:rPr lang="es-GT"/>
              <a:t>De asignación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857A-7399-84A7-2494-F7C4E9538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0B4EA-2898-D3BF-141E-142AAE21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25625"/>
            <a:ext cx="5496692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847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7BB14E2-AB32-B3B7-CE51-938E68AC192C}"/>
              </a:ext>
            </a:extLst>
          </p:cNvPr>
          <p:cNvSpPr/>
          <p:nvPr/>
        </p:nvSpPr>
        <p:spPr>
          <a:xfrm>
            <a:off x="1030995" y="295160"/>
            <a:ext cx="66077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Características clave de R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65CA208-B6C7-DDB6-7845-9558FE1C3A17}"/>
              </a:ext>
            </a:extLst>
          </p:cNvPr>
          <p:cNvSpPr/>
          <p:nvPr/>
        </p:nvSpPr>
        <p:spPr>
          <a:xfrm>
            <a:off x="1030995" y="16074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1B9E02E-BB88-B0CF-9C07-DCF19D535703}"/>
              </a:ext>
            </a:extLst>
          </p:cNvPr>
          <p:cNvSpPr/>
          <p:nvPr/>
        </p:nvSpPr>
        <p:spPr>
          <a:xfrm>
            <a:off x="1231734" y="1649139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56F6EB6-9585-09DB-1AC5-3C771493F7E5}"/>
              </a:ext>
            </a:extLst>
          </p:cNvPr>
          <p:cNvSpPr/>
          <p:nvPr/>
        </p:nvSpPr>
        <p:spPr>
          <a:xfrm>
            <a:off x="1753109" y="1683786"/>
            <a:ext cx="31765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Código abierto y gratuito</a:t>
            </a: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1A453F4-49AA-2907-8650-9D5750679DE4}"/>
              </a:ext>
            </a:extLst>
          </p:cNvPr>
          <p:cNvSpPr/>
          <p:nvPr/>
        </p:nvSpPr>
        <p:spPr>
          <a:xfrm>
            <a:off x="1753109" y="216420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se distribuye bajo la licencia GNU GPL, lo que lo convierte en software libre y accesible para todos.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231DE03E-7304-85C6-00E6-A772C1536F0C}"/>
              </a:ext>
            </a:extLst>
          </p:cNvPr>
          <p:cNvSpPr/>
          <p:nvPr/>
        </p:nvSpPr>
        <p:spPr>
          <a:xfrm>
            <a:off x="6419287" y="16074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3F57A61-4F5F-4A1B-03FA-9B490E0ECDA8}"/>
              </a:ext>
            </a:extLst>
          </p:cNvPr>
          <p:cNvSpPr/>
          <p:nvPr/>
        </p:nvSpPr>
        <p:spPr>
          <a:xfrm>
            <a:off x="6582284" y="1649139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63720B4-19B9-0DE2-58C7-A32DF708ABA4}"/>
              </a:ext>
            </a:extLst>
          </p:cNvPr>
          <p:cNvSpPr/>
          <p:nvPr/>
        </p:nvSpPr>
        <p:spPr>
          <a:xfrm>
            <a:off x="7141401" y="1683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Multiplataforma</a:t>
            </a:r>
            <a:endParaRPr lang="en-US" sz="2187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C7A32D9-7019-2BF6-9E1E-17B8FE6E1D25}"/>
              </a:ext>
            </a:extLst>
          </p:cNvPr>
          <p:cNvSpPr/>
          <p:nvPr/>
        </p:nvSpPr>
        <p:spPr>
          <a:xfrm>
            <a:off x="7141401" y="216420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está disponible para Windows, macOS y Linux, lo que lo hace muy versátil.</a:t>
            </a: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16B4608-C74A-3C3D-834C-875066F883E2}"/>
              </a:ext>
            </a:extLst>
          </p:cNvPr>
          <p:cNvSpPr/>
          <p:nvPr/>
        </p:nvSpPr>
        <p:spPr>
          <a:xfrm>
            <a:off x="1030995" y="3626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1ECA434-F96D-DB9A-C622-FC9612CEFA59}"/>
              </a:ext>
            </a:extLst>
          </p:cNvPr>
          <p:cNvSpPr/>
          <p:nvPr/>
        </p:nvSpPr>
        <p:spPr>
          <a:xfrm>
            <a:off x="1187324" y="3667843"/>
            <a:ext cx="1871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43D1D10-B796-C4A2-86A3-7C04D3BA3AA5}"/>
              </a:ext>
            </a:extLst>
          </p:cNvPr>
          <p:cNvSpPr/>
          <p:nvPr/>
        </p:nvSpPr>
        <p:spPr>
          <a:xfrm>
            <a:off x="1753109" y="37024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Amplia comunidad</a:t>
            </a:r>
            <a:endParaRPr lang="en-US" sz="2187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259C2C33-C2F8-EACE-17D2-7403BFC2EA67}"/>
              </a:ext>
            </a:extLst>
          </p:cNvPr>
          <p:cNvSpPr/>
          <p:nvPr/>
        </p:nvSpPr>
        <p:spPr>
          <a:xfrm>
            <a:off x="1753109" y="418290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cuenta con una gran comunidad de usuarios y desarrolladores que contribuyen constantemente al proyecto.</a:t>
            </a:r>
            <a:endParaRPr lang="en-US" sz="17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B769BBEE-51DF-5E8C-F444-2696EE85619A}"/>
              </a:ext>
            </a:extLst>
          </p:cNvPr>
          <p:cNvSpPr/>
          <p:nvPr/>
        </p:nvSpPr>
        <p:spPr>
          <a:xfrm>
            <a:off x="6419287" y="3626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5AAEBEA3-F371-6550-4914-4B40936A3AC0}"/>
              </a:ext>
            </a:extLst>
          </p:cNvPr>
          <p:cNvSpPr/>
          <p:nvPr/>
        </p:nvSpPr>
        <p:spPr>
          <a:xfrm>
            <a:off x="6584546" y="3667843"/>
            <a:ext cx="1694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0E413E3-F403-7DE3-4B59-BC2CDFEC2687}"/>
              </a:ext>
            </a:extLst>
          </p:cNvPr>
          <p:cNvSpPr/>
          <p:nvPr/>
        </p:nvSpPr>
        <p:spPr>
          <a:xfrm>
            <a:off x="7141401" y="3702490"/>
            <a:ext cx="38309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Análisis </a:t>
            </a:r>
            <a:r>
              <a:rPr lang="en-US" sz="2187" dirty="0" err="1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estadístico</a:t>
            </a: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y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ciencia</a:t>
            </a:r>
            <a:r>
              <a:rPr lang="en-US" sz="2187" dirty="0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 de </a:t>
            </a:r>
            <a:r>
              <a:rPr lang="en-US" sz="2187" dirty="0" err="1" smtClean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datos</a:t>
            </a:r>
            <a:endParaRPr lang="en-US" sz="2187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7DD18BE3-C486-6040-5EFF-F07A9CC5EBC5}"/>
              </a:ext>
            </a:extLst>
          </p:cNvPr>
          <p:cNvSpPr/>
          <p:nvPr/>
        </p:nvSpPr>
        <p:spPr>
          <a:xfrm>
            <a:off x="7141401" y="418290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incorpora una gran variedad de técnicas estadísticas y gráficas de alto nivel.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0988803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91BF-4DCB-7B2C-6DE5-3698EFE2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Operadores aritméticos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4BEA-8A5C-E9CC-A430-5019A8315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33936" cy="4107499"/>
          </a:xfrm>
        </p:spPr>
        <p:txBody>
          <a:bodyPr/>
          <a:lstStyle/>
          <a:p>
            <a:pPr marL="0" indent="0">
              <a:buNone/>
            </a:pPr>
            <a:r>
              <a:rPr lang="es-MX"/>
              <a:t>Se utilizan para realizar operaciones matemáticas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F56D-046A-6674-B523-BCCD2F32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F9CB1-A503-7520-5CE8-300F48E849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9864" y="2727387"/>
          <a:ext cx="7334252" cy="2720340"/>
        </p:xfrm>
        <a:graphic>
          <a:graphicData uri="http://schemas.openxmlformats.org/drawingml/2006/table">
            <a:tbl>
              <a:tblPr/>
              <a:tblGrid>
                <a:gridCol w="1833563">
                  <a:extLst>
                    <a:ext uri="{9D8B030D-6E8A-4147-A177-3AD203B41FA5}">
                      <a16:colId xmlns:a16="http://schemas.microsoft.com/office/drawing/2014/main" val="3370828819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665809544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1083367907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3453989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Operador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Operación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Ejemplo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Resultado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19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+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Suma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+ 3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839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Resta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5 - 3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19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*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Multiplicación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*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18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/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División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/3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1.666667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57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^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Potencia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^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125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1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%%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División entera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5 %%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80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43656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91BF-4DCB-7B2C-6DE5-3698EFE2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Operadores relacionales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4BEA-8A5C-E9CC-A430-5019A8315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849" y="1497821"/>
            <a:ext cx="9133936" cy="4107499"/>
          </a:xfrm>
        </p:spPr>
        <p:txBody>
          <a:bodyPr/>
          <a:lstStyle/>
          <a:p>
            <a:pPr marL="0" indent="0">
              <a:buNone/>
            </a:pPr>
            <a:r>
              <a:rPr lang="es-MX"/>
              <a:t>Realizan comparaciones y regresan verdadero (TRUE) si la comparación es cierta o falso (FALSE) si no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F56D-046A-6674-B523-BCCD2F32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D7778D-6E02-70D4-48A6-49D083672E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97811" y="2350125"/>
          <a:ext cx="8596032" cy="3582999"/>
        </p:xfrm>
        <a:graphic>
          <a:graphicData uri="http://schemas.openxmlformats.org/drawingml/2006/table">
            <a:tbl>
              <a:tblPr/>
              <a:tblGrid>
                <a:gridCol w="2149008">
                  <a:extLst>
                    <a:ext uri="{9D8B030D-6E8A-4147-A177-3AD203B41FA5}">
                      <a16:colId xmlns:a16="http://schemas.microsoft.com/office/drawing/2014/main" val="310907442"/>
                    </a:ext>
                  </a:extLst>
                </a:gridCol>
                <a:gridCol w="2149008">
                  <a:extLst>
                    <a:ext uri="{9D8B030D-6E8A-4147-A177-3AD203B41FA5}">
                      <a16:colId xmlns:a16="http://schemas.microsoft.com/office/drawing/2014/main" val="2113660752"/>
                    </a:ext>
                  </a:extLst>
                </a:gridCol>
                <a:gridCol w="2149008">
                  <a:extLst>
                    <a:ext uri="{9D8B030D-6E8A-4147-A177-3AD203B41FA5}">
                      <a16:colId xmlns:a16="http://schemas.microsoft.com/office/drawing/2014/main" val="359293680"/>
                    </a:ext>
                  </a:extLst>
                </a:gridCol>
                <a:gridCol w="2149008">
                  <a:extLst>
                    <a:ext uri="{9D8B030D-6E8A-4147-A177-3AD203B41FA5}">
                      <a16:colId xmlns:a16="http://schemas.microsoft.com/office/drawing/2014/main" val="399012607"/>
                    </a:ext>
                  </a:extLst>
                </a:gridCol>
              </a:tblGrid>
              <a:tr h="362535"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Operador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Comparación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Ejemplo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Resultado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648873"/>
                  </a:ext>
                </a:extLst>
              </a:tr>
              <a:tr h="362535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&lt;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Menor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&lt;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377"/>
                  </a:ext>
                </a:extLst>
              </a:tr>
              <a:tr h="584733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&lt;=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Menor o igual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&lt;=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6487"/>
                  </a:ext>
                </a:extLst>
              </a:tr>
              <a:tr h="362535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&gt;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Mayor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&gt;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1463"/>
                  </a:ext>
                </a:extLst>
              </a:tr>
              <a:tr h="584733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&gt;=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Mayor o igual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&gt;=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22817"/>
                  </a:ext>
                </a:extLst>
              </a:tr>
              <a:tr h="618443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==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Exactamente igual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==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99386"/>
                  </a:ext>
                </a:extLst>
              </a:tr>
              <a:tr h="584733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!=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No es igual que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5 != 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6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18366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91BF-4DCB-7B2C-6DE5-3698EFE2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Operadores lógicos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4BEA-8A5C-E9CC-A430-5019A8315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33936" cy="4107499"/>
          </a:xfrm>
        </p:spPr>
        <p:txBody>
          <a:bodyPr/>
          <a:lstStyle/>
          <a:p>
            <a:pPr marL="0" indent="0">
              <a:buNone/>
            </a:pPr>
            <a:r>
              <a:rPr lang="es-MX"/>
              <a:t>Llevan a cabo operaciones Booleanas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F56D-046A-6674-B523-BCCD2F32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275F57-5166-EE06-AB21-2E1CB61DFE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8874" y="2343944"/>
          <a:ext cx="7334252" cy="2651760"/>
        </p:xfrm>
        <a:graphic>
          <a:graphicData uri="http://schemas.openxmlformats.org/drawingml/2006/table">
            <a:tbl>
              <a:tblPr/>
              <a:tblGrid>
                <a:gridCol w="1833563">
                  <a:extLst>
                    <a:ext uri="{9D8B030D-6E8A-4147-A177-3AD203B41FA5}">
                      <a16:colId xmlns:a16="http://schemas.microsoft.com/office/drawing/2014/main" val="1184674182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452776173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503805656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914531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Operador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Comparación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Ejemplo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Resultado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56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x | 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x Ó y es verdadero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 | 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99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x &amp; 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x Y y son verdaderos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TRUE &amp; 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341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!x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x NO es verdadero (negación)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!TRUE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FALSE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4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0765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91BF-4DCB-7B2C-6DE5-3698EFE2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Operadores de asignación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4BEA-8A5C-E9CC-A430-5019A8315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33936" cy="4107499"/>
          </a:xfrm>
        </p:spPr>
        <p:txBody>
          <a:bodyPr/>
          <a:lstStyle/>
          <a:p>
            <a:pPr marL="0" indent="0">
              <a:buNone/>
            </a:pPr>
            <a:r>
              <a:rPr lang="es-MX"/>
              <a:t>Estos asignan valores a variables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F56D-046A-6674-B523-BCCD2F32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E8FD79-91AF-554B-64C9-3907E249E8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7554" y="3038802"/>
          <a:ext cx="7334250" cy="1165860"/>
        </p:xfrm>
        <a:graphic>
          <a:graphicData uri="http://schemas.openxmlformats.org/drawingml/2006/table">
            <a:tbl>
              <a:tblPr/>
              <a:tblGrid>
                <a:gridCol w="3667125">
                  <a:extLst>
                    <a:ext uri="{9D8B030D-6E8A-4147-A177-3AD203B41FA5}">
                      <a16:colId xmlns:a16="http://schemas.microsoft.com/office/drawing/2014/main" val="3845804596"/>
                    </a:ext>
                  </a:extLst>
                </a:gridCol>
                <a:gridCol w="3667125">
                  <a:extLst>
                    <a:ext uri="{9D8B030D-6E8A-4147-A177-3AD203B41FA5}">
                      <a16:colId xmlns:a16="http://schemas.microsoft.com/office/drawing/2014/main" val="117066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Operador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GT" b="1">
                          <a:effectLst/>
                        </a:rPr>
                        <a:t>Operación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&lt;-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Asigna un valor a una variable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4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>
                          <a:effectLst/>
                        </a:rPr>
                        <a:t>=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Asigna un valor a una variable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7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74059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A271-03A1-B580-701D-096099A2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¿Qué es una variable?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2BFA-AD23-F32F-37F0-1AE733DEA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7981" y="2032660"/>
            <a:ext cx="4699959" cy="36780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/>
              <a:t>Es un espacio en la memoria de la computadora que guarda algún valor u objeto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Se deben nombrar para hacer referencia a ellas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GT"/>
              <a:t>El nombre debe ser descriptivo de lo que estemos guardando en la variable</a:t>
            </a:r>
          </a:p>
          <a:p>
            <a:pPr marL="0" indent="0">
              <a:buNone/>
            </a:pPr>
            <a:endParaRPr lang="es-GT"/>
          </a:p>
          <a:p>
            <a:pPr marL="0" indent="0">
              <a:buNone/>
            </a:pPr>
            <a:r>
              <a:rPr lang="es-GT"/>
              <a:t>Las variables asignadas se pueden observar en la ventana del ambiente en </a:t>
            </a:r>
            <a:r>
              <a:rPr lang="es-GT" err="1"/>
              <a:t>RStudio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BA0D-73DC-383E-5516-38EABC4EA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769FB-79FB-164C-E377-06FDEA7C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72" y="2228378"/>
            <a:ext cx="5301059" cy="28170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44B903-EB71-4A57-D4C8-E8351466D1CE}"/>
              </a:ext>
            </a:extLst>
          </p:cNvPr>
          <p:cNvSpPr/>
          <p:nvPr/>
        </p:nvSpPr>
        <p:spPr>
          <a:xfrm>
            <a:off x="6280030" y="3355675"/>
            <a:ext cx="931653" cy="106967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2767728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1124-9ED4-119C-243D-26B31E51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Objetos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AB15-C3EC-8DFF-595C-D549D5279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84985"/>
            <a:ext cx="5181600" cy="4107499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“En R todo es un objeto”:</a:t>
            </a:r>
          </a:p>
          <a:p>
            <a:r>
              <a:rPr lang="es-MX" dirty="0"/>
              <a:t>Variables</a:t>
            </a:r>
          </a:p>
          <a:p>
            <a:r>
              <a:rPr lang="es-MX" dirty="0"/>
              <a:t>Vectores</a:t>
            </a:r>
          </a:p>
          <a:p>
            <a:r>
              <a:rPr lang="es-MX" dirty="0"/>
              <a:t>Matrices</a:t>
            </a:r>
          </a:p>
          <a:p>
            <a:r>
              <a:rPr lang="es-MX" dirty="0" smtClean="0"/>
              <a:t>Tablas </a:t>
            </a:r>
            <a:r>
              <a:rPr lang="es-MX" dirty="0"/>
              <a:t>(</a:t>
            </a:r>
            <a:r>
              <a:rPr lang="es-MX" i="1" dirty="0"/>
              <a:t>data </a:t>
            </a:r>
            <a:r>
              <a:rPr lang="es-MX" i="1" dirty="0" err="1"/>
              <a:t>frames</a:t>
            </a:r>
            <a:r>
              <a:rPr lang="es-MX" dirty="0"/>
              <a:t>)</a:t>
            </a:r>
          </a:p>
          <a:p>
            <a:r>
              <a:rPr lang="es-MX" dirty="0"/>
              <a:t>Listas</a:t>
            </a:r>
          </a:p>
          <a:p>
            <a:r>
              <a:rPr lang="es-MX" dirty="0"/>
              <a:t>Funciones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G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8E820-0838-83F1-0744-D1C5544D2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2AF68BD-1B75-F739-05AE-EE50B45D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1520"/>
            <a:ext cx="490027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1875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8A62-2606-4771-9CFB-72279320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Tipos de datos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FE9B-DAB3-5577-44D2-96DCE9390D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Las variables pueden almacenar diferentes tipos de datos. Algunos son:</a:t>
            </a:r>
          </a:p>
          <a:p>
            <a:r>
              <a:rPr lang="es-GT"/>
              <a:t>Lógicos</a:t>
            </a:r>
          </a:p>
          <a:p>
            <a:r>
              <a:rPr lang="es-GT"/>
              <a:t>Numéricos</a:t>
            </a:r>
          </a:p>
          <a:p>
            <a:r>
              <a:rPr lang="es-GT"/>
              <a:t>Enteros</a:t>
            </a:r>
          </a:p>
          <a:p>
            <a:r>
              <a:rPr lang="es-GT"/>
              <a:t>De </a:t>
            </a:r>
            <a:r>
              <a:rPr lang="es-GT" err="1"/>
              <a:t>caracter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0451A-3804-A5A5-D4F2-73782D55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4FBCA-209D-E28D-DA8A-561069A6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01" y="1390365"/>
            <a:ext cx="499179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9157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562B-6CCC-E829-C537-ABE501FA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Funciones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F160-BFDB-8C64-E55D-1A83762A1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06760" cy="1842135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Son conjuntos de código que llevan a cabo una tarea específica, sin necesidad de que construyamos dicho código</a:t>
            </a:r>
          </a:p>
          <a:p>
            <a:r>
              <a:rPr lang="es-MX" dirty="0"/>
              <a:t>Las funciones se pueden interpretar como “cajas negras”</a:t>
            </a:r>
          </a:p>
          <a:p>
            <a:r>
              <a:rPr lang="es-MX" dirty="0"/>
              <a:t>Reciben </a:t>
            </a:r>
            <a:r>
              <a:rPr lang="es-MX" i="1" dirty="0"/>
              <a:t>inputs</a:t>
            </a:r>
            <a:r>
              <a:rPr lang="es-MX" dirty="0"/>
              <a:t> y devuelven un resultado</a:t>
            </a:r>
          </a:p>
          <a:p>
            <a:r>
              <a:rPr lang="es-MX" dirty="0"/>
              <a:t>Pueden recibir parámetros (básicamente, opciones) adicionales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E10EF-68B3-2D59-D5AB-BDBF7F28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194" name="Picture 2" descr="What is BLACK Box Testing? Techniques, Types &amp; Example">
            <a:extLst>
              <a:ext uri="{FF2B5EF4-FFF2-40B4-BE49-F238E27FC236}">
                <a16:creationId xmlns:a16="http://schemas.microsoft.com/office/drawing/2014/main" id="{86BE93D2-E463-38B1-0F8A-9B07054A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60" y="3812539"/>
            <a:ext cx="56007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859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94EF-4C12-746F-6748-15F8D1BA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Paquetes</a:t>
            </a:r>
            <a:endParaRPr lang="es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92749-3FBF-464D-87B0-1DBD042CCF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/>
              <a:t>Los paquetes de R son conjuntos de código que contienen funciones desarrolladas para usos especializados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Para usar un paquete es necesario instalarlo primero y luego cargarlo de nuestra librería de paquetes</a:t>
            </a:r>
            <a:endParaRPr lang="es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4E12-32CA-D60F-0CBC-F47D61355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026" name="Picture 2" descr="Favorite R Packages | Roel Verbelen">
            <a:extLst>
              <a:ext uri="{FF2B5EF4-FFF2-40B4-BE49-F238E27FC236}">
                <a16:creationId xmlns:a16="http://schemas.microsoft.com/office/drawing/2014/main" id="{402DC7AA-611A-5927-249C-7BCD7175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48" y="1604512"/>
            <a:ext cx="4146040" cy="418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2590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DFB7E89-0BDD-61DE-FA34-0EB4E1437458}"/>
              </a:ext>
            </a:extLst>
          </p:cNvPr>
          <p:cNvSpPr/>
          <p:nvPr/>
        </p:nvSpPr>
        <p:spPr>
          <a:xfrm>
            <a:off x="1164431" y="68253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 err="1" smtClean="0">
                <a:solidFill>
                  <a:srgbClr val="179ADC"/>
                </a:solidFill>
                <a:ea typeface="+mj-ea"/>
                <a:cs typeface="+mj-cs"/>
              </a:rPr>
              <a:t>Algunas</a:t>
            </a:r>
            <a:r>
              <a:rPr lang="en-US" sz="4400" dirty="0" smtClean="0">
                <a:solidFill>
                  <a:srgbClr val="179ADC"/>
                </a:solidFill>
                <a:ea typeface="+mj-ea"/>
                <a:cs typeface="+mj-cs"/>
              </a:rPr>
              <a:t> </a:t>
            </a:r>
            <a:r>
              <a:rPr lang="en-US" sz="4400" dirty="0" err="1" smtClean="0">
                <a:solidFill>
                  <a:srgbClr val="179ADC"/>
                </a:solidFill>
                <a:ea typeface="+mj-ea"/>
                <a:cs typeface="+mj-cs"/>
              </a:rPr>
              <a:t>Aplicaciones</a:t>
            </a:r>
            <a:r>
              <a:rPr lang="en-US" sz="4400" dirty="0" smtClean="0">
                <a:solidFill>
                  <a:srgbClr val="179ADC"/>
                </a:solidFill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de R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F54CED9-6A29-6220-CFB7-74951F9ECAA5}"/>
              </a:ext>
            </a:extLst>
          </p:cNvPr>
          <p:cNvSpPr/>
          <p:nvPr/>
        </p:nvSpPr>
        <p:spPr>
          <a:xfrm>
            <a:off x="785574" y="2181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Ciencia de datos</a:t>
            </a:r>
            <a:endParaRPr lang="en-US" sz="2187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B994F24-4B73-0BA3-87EC-BAB391086C77}"/>
              </a:ext>
            </a:extLst>
          </p:cNvPr>
          <p:cNvSpPr/>
          <p:nvPr/>
        </p:nvSpPr>
        <p:spPr>
          <a:xfrm>
            <a:off x="785574" y="275107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es ampliamente utilizado en proyectos de análisis de datos, aprendizaje automático y minería de datos.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12F3223-A240-41E7-9743-E996DCB44948}"/>
              </a:ext>
            </a:extLst>
          </p:cNvPr>
          <p:cNvSpPr/>
          <p:nvPr/>
        </p:nvSpPr>
        <p:spPr>
          <a:xfrm>
            <a:off x="4491513" y="2181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Epidemiología</a:t>
            </a: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7323251-5526-E24D-514A-B9C92D8E9AFD}"/>
              </a:ext>
            </a:extLst>
          </p:cNvPr>
          <p:cNvSpPr/>
          <p:nvPr/>
        </p:nvSpPr>
        <p:spPr>
          <a:xfrm>
            <a:off x="4491513" y="275107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una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herramienta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que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puede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aportar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a la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tarea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la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vigilancia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epidemiológica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y el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diseño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investigaciones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poblacionales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C85289E-CBD2-1951-8B12-775D11A41E37}"/>
              </a:ext>
            </a:extLst>
          </p:cNvPr>
          <p:cNvSpPr/>
          <p:nvPr/>
        </p:nvSpPr>
        <p:spPr>
          <a:xfrm>
            <a:off x="8197452" y="2181715"/>
            <a:ext cx="30313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Investigación</a:t>
            </a:r>
            <a:r>
              <a:rPr lang="en-US" sz="2187" dirty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en</a:t>
            </a:r>
            <a:r>
              <a:rPr lang="en-US" sz="2187" dirty="0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salud</a:t>
            </a:r>
            <a:r>
              <a:rPr lang="en-US" sz="2187" dirty="0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 </a:t>
            </a:r>
            <a:r>
              <a:rPr lang="en-US" sz="2187" dirty="0" err="1" smtClean="0">
                <a:solidFill>
                  <a:srgbClr val="1B1B27"/>
                </a:solidFill>
                <a:ea typeface="Corben" pitchFamily="34" charset="-122"/>
                <a:cs typeface="Corben" pitchFamily="34" charset="-120"/>
              </a:rPr>
              <a:t>pública</a:t>
            </a:r>
            <a:endParaRPr lang="en-US" sz="2187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37DE8F5-34C2-18E2-4B6A-A463AC719561}"/>
              </a:ext>
            </a:extLst>
          </p:cNvPr>
          <p:cNvSpPr/>
          <p:nvPr/>
        </p:nvSpPr>
        <p:spPr>
          <a:xfrm>
            <a:off x="8197453" y="275107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 </a:t>
            </a:r>
            <a:r>
              <a:rPr lang="en-US" sz="175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es</a:t>
            </a: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una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herramienta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para el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desarrollo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procesamiento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y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análisis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datos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en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el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marco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proyectos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investigación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en</a:t>
            </a:r>
            <a:r>
              <a:rPr lang="en-US" sz="1750" dirty="0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salud</a:t>
            </a:r>
            <a:endParaRPr lang="en-US" sz="1750" dirty="0"/>
          </a:p>
        </p:txBody>
      </p:sp>
      <p:sp>
        <p:nvSpPr>
          <p:cNvPr id="3" name="Rectángulo 2"/>
          <p:cNvSpPr/>
          <p:nvPr/>
        </p:nvSpPr>
        <p:spPr>
          <a:xfrm>
            <a:off x="4491513" y="4944546"/>
            <a:ext cx="256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2"/>
              </a:rPr>
              <a:t>https://www.r4epi.com</a:t>
            </a:r>
            <a:r>
              <a:rPr lang="es-AR" dirty="0" smtClean="0">
                <a:hlinkClick r:id="rId2"/>
              </a:rPr>
              <a:t>/</a:t>
            </a:r>
            <a:r>
              <a:rPr lang="es-AR" dirty="0" smtClean="0"/>
              <a:t> 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3" y="4750251"/>
            <a:ext cx="999436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93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AED37A84-E04F-56F0-FEA4-B698616070C7}"/>
              </a:ext>
            </a:extLst>
          </p:cNvPr>
          <p:cNvSpPr/>
          <p:nvPr/>
        </p:nvSpPr>
        <p:spPr>
          <a:xfrm>
            <a:off x="1077294" y="373991"/>
            <a:ext cx="73887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Instalación y primeros pasos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2AF79DFB-4CF9-1E75-1EE8-28AA7145F60B}"/>
              </a:ext>
            </a:extLst>
          </p:cNvPr>
          <p:cNvSpPr/>
          <p:nvPr/>
        </p:nvSpPr>
        <p:spPr>
          <a:xfrm>
            <a:off x="6332355" y="1401619"/>
            <a:ext cx="44410" cy="4208383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85CB45C-2D5D-4670-E7B7-13EEFDEE52BC}"/>
              </a:ext>
            </a:extLst>
          </p:cNvPr>
          <p:cNvSpPr/>
          <p:nvPr/>
        </p:nvSpPr>
        <p:spPr>
          <a:xfrm>
            <a:off x="5326932" y="180291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3B15653-BF16-8CD2-2F75-A97412E7424E}"/>
              </a:ext>
            </a:extLst>
          </p:cNvPr>
          <p:cNvSpPr/>
          <p:nvPr/>
        </p:nvSpPr>
        <p:spPr>
          <a:xfrm>
            <a:off x="6104529" y="15752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A84791E-7F62-C910-6070-40E627919D08}"/>
              </a:ext>
            </a:extLst>
          </p:cNvPr>
          <p:cNvSpPr/>
          <p:nvPr/>
        </p:nvSpPr>
        <p:spPr>
          <a:xfrm>
            <a:off x="6305269" y="1616884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A9677D49-787A-B4D7-3D4F-7970810B43DC}"/>
              </a:ext>
            </a:extLst>
          </p:cNvPr>
          <p:cNvSpPr/>
          <p:nvPr/>
        </p:nvSpPr>
        <p:spPr>
          <a:xfrm>
            <a:off x="2354954" y="16237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Descarga</a:t>
            </a:r>
            <a:endParaRPr lang="en-US" sz="2187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47CA5E2-1E39-36A7-4EAE-6C4F6C2F21DB}"/>
              </a:ext>
            </a:extLst>
          </p:cNvPr>
          <p:cNvSpPr/>
          <p:nvPr/>
        </p:nvSpPr>
        <p:spPr>
          <a:xfrm>
            <a:off x="1077294" y="2104207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Descarga R de manera gratuita desde el sitio web oficial de The R Project.</a:t>
            </a:r>
            <a:endParaRPr lang="en-US" sz="17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EB47F91A-42F8-9191-AC64-542F14C3DF8B}"/>
              </a:ext>
            </a:extLst>
          </p:cNvPr>
          <p:cNvSpPr/>
          <p:nvPr/>
        </p:nvSpPr>
        <p:spPr>
          <a:xfrm>
            <a:off x="6604473" y="29137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F0DC1D96-E6FA-0C45-4291-34C1A032F20A}"/>
              </a:ext>
            </a:extLst>
          </p:cNvPr>
          <p:cNvSpPr/>
          <p:nvPr/>
        </p:nvSpPr>
        <p:spPr>
          <a:xfrm>
            <a:off x="6104529" y="26860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DD4F4A5-BBE4-A61F-6F18-1D0F1DA5171D}"/>
              </a:ext>
            </a:extLst>
          </p:cNvPr>
          <p:cNvSpPr/>
          <p:nvPr/>
        </p:nvSpPr>
        <p:spPr>
          <a:xfrm>
            <a:off x="6267526" y="2727737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9FF376B-37B9-B544-B7D7-B29170ACC3BF}"/>
              </a:ext>
            </a:extLst>
          </p:cNvPr>
          <p:cNvSpPr/>
          <p:nvPr/>
        </p:nvSpPr>
        <p:spPr>
          <a:xfrm>
            <a:off x="7576559" y="2734643"/>
            <a:ext cx="27778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Entorno de desarrollo</a:t>
            </a:r>
            <a:endParaRPr lang="en-US" sz="2187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719C3F3-1A92-9E57-8C86-DFE09D855FB4}"/>
              </a:ext>
            </a:extLst>
          </p:cNvPr>
          <p:cNvSpPr/>
          <p:nvPr/>
        </p:nvSpPr>
        <p:spPr>
          <a:xfrm>
            <a:off x="7576559" y="3215060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Instala un entorno de desarrollo integrado (IDE) como RStudio para una experiencia más completa.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19A43C6-75F7-9EDF-D154-DABF9664F372}"/>
              </a:ext>
            </a:extLst>
          </p:cNvPr>
          <p:cNvSpPr/>
          <p:nvPr/>
        </p:nvSpPr>
        <p:spPr>
          <a:xfrm>
            <a:off x="5326932" y="40203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E3AB864C-62A5-BAEA-F7D3-7CEECB3A6AF4}"/>
              </a:ext>
            </a:extLst>
          </p:cNvPr>
          <p:cNvSpPr/>
          <p:nvPr/>
        </p:nvSpPr>
        <p:spPr>
          <a:xfrm>
            <a:off x="6104529" y="37926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DFC3367-D50B-B45D-8781-6C25E52D5011}"/>
              </a:ext>
            </a:extLst>
          </p:cNvPr>
          <p:cNvSpPr/>
          <p:nvPr/>
        </p:nvSpPr>
        <p:spPr>
          <a:xfrm>
            <a:off x="6260858" y="3834304"/>
            <a:ext cx="1871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FBB364BD-A9D6-B785-2E17-D4CC8A202A69}"/>
              </a:ext>
            </a:extLst>
          </p:cNvPr>
          <p:cNvSpPr/>
          <p:nvPr/>
        </p:nvSpPr>
        <p:spPr>
          <a:xfrm>
            <a:off x="2354954" y="38412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Primeros programas</a:t>
            </a:r>
            <a:endParaRPr lang="en-US" sz="2187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DC4063DB-38C5-ACAC-3CED-A076AB9FF88B}"/>
              </a:ext>
            </a:extLst>
          </p:cNvPr>
          <p:cNvSpPr/>
          <p:nvPr/>
        </p:nvSpPr>
        <p:spPr>
          <a:xfrm>
            <a:off x="1077294" y="432162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Comienza a explorar R escribiendo tus primeros programas y ejecutándolos en la consola.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781412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492020-BBF8-7CBC-89EA-CF7E23DB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3648251-EA8D-931B-5996-BB8FB3C8C28C}"/>
              </a:ext>
            </a:extLst>
          </p:cNvPr>
          <p:cNvSpPr/>
          <p:nvPr/>
        </p:nvSpPr>
        <p:spPr>
          <a:xfrm>
            <a:off x="1123593" y="6315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400" dirty="0">
                <a:solidFill>
                  <a:srgbClr val="179ADC"/>
                </a:solidFill>
                <a:ea typeface="+mj-ea"/>
                <a:cs typeface="+mj-cs"/>
              </a:rPr>
              <a:t>Paquetes de R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6812B2-CAD1-9F11-8882-C236B1D6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93" y="1770217"/>
            <a:ext cx="555427" cy="555427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CF14C6FE-D349-CD04-435F-5B178C88D835}"/>
              </a:ext>
            </a:extLst>
          </p:cNvPr>
          <p:cNvSpPr/>
          <p:nvPr/>
        </p:nvSpPr>
        <p:spPr>
          <a:xfrm>
            <a:off x="1123593" y="254781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Visualización</a:t>
            </a:r>
            <a:endParaRPr lang="en-US" sz="2187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E94CF7-83CC-7801-68B7-2039C79F0288}"/>
              </a:ext>
            </a:extLst>
          </p:cNvPr>
          <p:cNvSpPr/>
          <p:nvPr/>
        </p:nvSpPr>
        <p:spPr>
          <a:xfrm>
            <a:off x="1123593" y="3028232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Paquetes como ggplot2 permiten crear gráficos de alta calidad.</a:t>
            </a:r>
            <a:endParaRPr lang="en-US" sz="17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DF49868E-6158-BA6D-881F-AF3163E0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14" y="1770217"/>
            <a:ext cx="555427" cy="555427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9B5F3EEB-916F-4CEF-16C4-FCF2FB140864}"/>
              </a:ext>
            </a:extLst>
          </p:cNvPr>
          <p:cNvSpPr/>
          <p:nvPr/>
        </p:nvSpPr>
        <p:spPr>
          <a:xfrm>
            <a:off x="4115114" y="25602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Gestión de datos</a:t>
            </a:r>
            <a:endParaRPr lang="en-US" sz="2187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C26798D-15FF-EB9C-5CF7-9D8F0A2EE984}"/>
              </a:ext>
            </a:extLst>
          </p:cNvPr>
          <p:cNvSpPr/>
          <p:nvPr/>
        </p:nvSpPr>
        <p:spPr>
          <a:xfrm>
            <a:off x="4115114" y="3028232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Paquetes como dplyr y tidyr simplifican la manipulación de datos.</a:t>
            </a:r>
            <a:endParaRPr lang="en-US" sz="17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37D5C9F1-1DA4-85D6-EDAB-B9DE4016B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02" y="1770217"/>
            <a:ext cx="555427" cy="555427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70E13E38-87F0-1CBC-A8F3-C0308FE76267}"/>
              </a:ext>
            </a:extLst>
          </p:cNvPr>
          <p:cNvSpPr/>
          <p:nvPr/>
        </p:nvSpPr>
        <p:spPr>
          <a:xfrm>
            <a:off x="6837002" y="2547815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ea typeface="Corben" pitchFamily="34" charset="-122"/>
                <a:cs typeface="Corben" pitchFamily="34" charset="-120"/>
              </a:rPr>
              <a:t>Análisis estadístico</a:t>
            </a:r>
            <a:endParaRPr lang="en-US" sz="2187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92DAFDBF-968E-CB3A-CABE-6BDF8FA91131}"/>
              </a:ext>
            </a:extLst>
          </p:cNvPr>
          <p:cNvSpPr/>
          <p:nvPr/>
        </p:nvSpPr>
        <p:spPr>
          <a:xfrm>
            <a:off x="6837002" y="3375418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Paquetes como lm y glm permiten realizar análisis estadísticos avanzados.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212538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ssmentDone xmlns="4989f34c-53b6-4c13-92d3-20e963bdea15" xsi:nil="true"/>
    <h4d5a6f5320548c887a9ca0b433eca60 xmlns="4989f34c-53b6-4c13-92d3-20e963bdea15">
      <Terms xmlns="http://schemas.microsoft.com/office/infopath/2007/PartnerControls"/>
    </h4d5a6f5320548c887a9ca0b433eca60>
    <SectionDone xmlns="4989f34c-53b6-4c13-92d3-20e963bdea15" xsi:nil="true"/>
    <lcf76f155ced4ddcb4097134ff3c332f xmlns="4989f34c-53b6-4c13-92d3-20e963bdea15">
      <Terms xmlns="http://schemas.microsoft.com/office/infopath/2007/PartnerControls"/>
    </lcf76f155ced4ddcb4097134ff3c332f>
    <TaxCatchAll xmlns="63f513c6-35fa-4931-8c50-b609e718935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8ECBC918D5D1D48BC253772FA4A2A2A" ma:contentTypeVersion="22" ma:contentTypeDescription="Create a new document." ma:contentTypeScope="" ma:versionID="327d2fefff5a265f84c22c83df4c5acf">
  <xsd:schema xmlns:xsd="http://www.w3.org/2001/XMLSchema" xmlns:xs="http://www.w3.org/2001/XMLSchema" xmlns:p="http://schemas.microsoft.com/office/2006/metadata/properties" xmlns:ns2="4989f34c-53b6-4c13-92d3-20e963bdea15" xmlns:ns3="63f513c6-35fa-4931-8c50-b609e7189350" targetNamespace="http://schemas.microsoft.com/office/2006/metadata/properties" ma:root="true" ma:fieldsID="9bcb61b856a5c97e498c914ef2d6019b" ns2:_="" ns3:_="">
    <xsd:import namespace="4989f34c-53b6-4c13-92d3-20e963bdea15"/>
    <xsd:import namespace="63f513c6-35fa-4931-8c50-b609e7189350"/>
    <xsd:element name="properties">
      <xsd:complexType>
        <xsd:sequence>
          <xsd:element name="documentManagement">
            <xsd:complexType>
              <xsd:all>
                <xsd:element ref="ns2:SectionDone" minOccurs="0"/>
                <xsd:element ref="ns2:AssessmentDon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h4d5a6f5320548c887a9ca0b433eca60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9f34c-53b6-4c13-92d3-20e963bdea15" elementFormDefault="qualified">
    <xsd:import namespace="http://schemas.microsoft.com/office/2006/documentManagement/types"/>
    <xsd:import namespace="http://schemas.microsoft.com/office/infopath/2007/PartnerControls"/>
    <xsd:element name="SectionDone" ma:index="2" nillable="true" ma:displayName="Section Done" ma:description="If section is complete select it" ma:internalName="SectionDone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gulatory preparedness"/>
                    <xsd:enumeration value="Planning, coordination and service delivery"/>
                    <xsd:enumeration value="Costing and funding"/>
                    <xsd:enumeration value="Demand generation"/>
                    <xsd:enumeration value="Vaccine safety"/>
                    <xsd:enumeration value="Monitoring and evaluation"/>
                    <xsd:enumeration value="COVID-19 surveillance"/>
                  </xsd:restriction>
                </xsd:simpleType>
              </xsd:element>
            </xsd:sequence>
          </xsd:extension>
        </xsd:complexContent>
      </xsd:complexType>
    </xsd:element>
    <xsd:element name="AssessmentDone" ma:index="4" nillable="true" ma:displayName="Assessment Done" ma:description="All sections of the assessment are completed " ma:format="Dropdown" ma:internalName="AssessmentDone" ma:readOnly="false">
      <xsd:simpleType>
        <xsd:restriction base="dms:Choice">
          <xsd:enumeration value="Yes"/>
          <xsd:enumeration value="No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h4d5a6f5320548c887a9ca0b433eca60" ma:index="19" nillable="true" ma:taxonomy="true" ma:internalName="h4d5a6f5320548c887a9ca0b433eca60" ma:taxonomyFieldName="PAHO_x0020_Keyword" ma:displayName="PAHO Keyword" ma:default="" ma:fieldId="{14d5a6f5-3205-48c8-87a9-ca0b433eca60}" ma:taxonomyMulti="true" ma:sspId="c0f44cca-6aff-4d49-827c-e4b3bc2e3f13" ma:termSetId="e04e7722-c50b-42ac-a63e-7080933752e3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513c6-35fa-4931-8c50-b609e71893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hidden="true" ma:list="{a80af661-029a-40cf-a2a9-9c503a883a50}" ma:internalName="TaxCatchAll" ma:showField="CatchAllData" ma:web="63f513c6-35fa-4931-8c50-b609e7189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4989f34c-53b6-4c13-92d3-20e963bdea15"/>
    <ds:schemaRef ds:uri="http://purl.org/dc/elements/1.1/"/>
    <ds:schemaRef ds:uri="http://schemas.microsoft.com/office/2006/metadata/properties"/>
    <ds:schemaRef ds:uri="63f513c6-35fa-4931-8c50-b609e7189350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FD80E5-695C-4301-9900-D3038EA21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9f34c-53b6-4c13-92d3-20e963bdea15"/>
    <ds:schemaRef ds:uri="63f513c6-35fa-4931-8c50-b609e71893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1946</Words>
  <Application>Microsoft Office PowerPoint</Application>
  <PresentationFormat>Panorámica</PresentationFormat>
  <Paragraphs>408</Paragraphs>
  <Slides>68</Slides>
  <Notes>4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8" baseType="lpstr">
      <vt:lpstr>Arial</vt:lpstr>
      <vt:lpstr>Arial Black</vt:lpstr>
      <vt:lpstr>Calibri</vt:lpstr>
      <vt:lpstr>Calibri Light</vt:lpstr>
      <vt:lpstr>Calibri Regular</vt:lpstr>
      <vt:lpstr>Corben</vt:lpstr>
      <vt:lpstr>Helvetica Neue</vt:lpstr>
      <vt:lpstr>Nobile</vt:lpstr>
      <vt:lpstr>Rod</vt:lpstr>
      <vt:lpstr>Office Theme</vt:lpstr>
      <vt:lpstr>Presentación de PowerPoint</vt:lpstr>
      <vt:lpstr>Materiales de trabajo</vt:lpstr>
      <vt:lpstr>¿Qué es GitHub?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un paquete en 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Pasos</vt:lpstr>
      <vt:lpstr>Presentación de PowerPoint</vt:lpstr>
      <vt:lpstr>Ingresar a https://posit.co/</vt:lpstr>
      <vt:lpstr>Hacer click en “DOWNLOAD RSTUDIO”</vt:lpstr>
      <vt:lpstr>Desplazarse hacia abajo</vt:lpstr>
      <vt:lpstr>Hacer click en “DOWNLOAD RSTUDIO”</vt:lpstr>
      <vt:lpstr>Desplazarse hacia abajo</vt:lpstr>
      <vt:lpstr>Hacer click en “DOWNLOAD AND INSTALL R”</vt:lpstr>
      <vt:lpstr>Hacer click en “Download R for Windows”</vt:lpstr>
      <vt:lpstr>Hacer click en “install R for the first time”</vt:lpstr>
      <vt:lpstr>Hacer click en “Download R-4.3.1 for Windows”</vt:lpstr>
      <vt:lpstr>Ejecutar archivo</vt:lpstr>
      <vt:lpstr>Presentación de PowerPoint</vt:lpstr>
      <vt:lpstr>Repetir algunos pasos… o use el link</vt:lpstr>
      <vt:lpstr>Hacer click en “DOWNLOAD RSTUDIO DESKTOP FOR WINDOWS”</vt:lpstr>
      <vt:lpstr>Ejecutar archivo</vt:lpstr>
      <vt:lpstr>Presentación de PowerPoint</vt:lpstr>
      <vt:lpstr>Abrir Rstudio, no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Secciones de RStudio</vt:lpstr>
      <vt:lpstr>Secciones de RStudio</vt:lpstr>
      <vt:lpstr>Editor de código</vt:lpstr>
      <vt:lpstr>Entorno de trabajo</vt:lpstr>
      <vt:lpstr>Consola</vt:lpstr>
      <vt:lpstr>Ventana de múltiples pestañas</vt:lpstr>
      <vt:lpstr>Apariencia del ambiente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Proyectos en R</vt:lpstr>
      <vt:lpstr>Directorio de trabajo</vt:lpstr>
      <vt:lpstr>Operadores en R</vt:lpstr>
      <vt:lpstr>Operadores aritméticos</vt:lpstr>
      <vt:lpstr>Operadores relacionales</vt:lpstr>
      <vt:lpstr>Operadores lógicos</vt:lpstr>
      <vt:lpstr>Operadores de asignación</vt:lpstr>
      <vt:lpstr>¿Qué es una variable?</vt:lpstr>
      <vt:lpstr>Objetos</vt:lpstr>
      <vt:lpstr>Tipos de datos</vt:lpstr>
      <vt:lpstr>Funciones</vt:lpstr>
      <vt:lpstr>Paquetes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Lenovo</cp:lastModifiedBy>
  <cp:revision>22</cp:revision>
  <dcterms:created xsi:type="dcterms:W3CDTF">2020-02-24T17:34:00Z</dcterms:created>
  <dcterms:modified xsi:type="dcterms:W3CDTF">2025-02-26T15:35:49Z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0x0101006FCAD190BE63354E833830223192E330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  <property fmtid="{D5CDD505-2E9C-101B-9397-08002B2CF9AE}" pid="5" name="MediaServiceImageTags">
    <vt:lpwstr/>
  </property>
  <property fmtid="{D5CDD505-2E9C-101B-9397-08002B2CF9AE}" pid="6" name="PAHO Keyword">
    <vt:lpwstr/>
  </property>
</Properties>
</file>